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handoutMasterIdLst>
    <p:handoutMasterId r:id="rId16"/>
  </p:handoutMasterIdLst>
  <p:sldIdLst>
    <p:sldId id="268" r:id="rId2"/>
    <p:sldId id="825" r:id="rId3"/>
    <p:sldId id="832" r:id="rId4"/>
    <p:sldId id="783" r:id="rId5"/>
    <p:sldId id="833" r:id="rId6"/>
    <p:sldId id="831" r:id="rId7"/>
    <p:sldId id="835" r:id="rId8"/>
    <p:sldId id="830" r:id="rId9"/>
    <p:sldId id="827" r:id="rId10"/>
    <p:sldId id="828" r:id="rId11"/>
    <p:sldId id="836" r:id="rId12"/>
    <p:sldId id="829" r:id="rId13"/>
    <p:sldId id="837" r:id="rId14"/>
  </p:sldIdLst>
  <p:sldSz cx="9144000" cy="6858000" type="screen4x3"/>
  <p:notesSz cx="6858000" cy="9144000"/>
  <p:custDataLst>
    <p:tags r:id="rId17"/>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AEAEA"/>
    <a:srgbClr val="FFFFFF"/>
    <a:srgbClr val="000000"/>
    <a:srgbClr val="E6EAF0"/>
    <a:srgbClr val="BBD7E5"/>
    <a:srgbClr val="5C4602"/>
    <a:srgbClr val="D1D5DA"/>
    <a:srgbClr val="535353"/>
    <a:srgbClr val="ADCDE0"/>
    <a:srgbClr val="70707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中等深淺樣式 3 - 輔色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58" autoAdjust="0"/>
    <p:restoredTop sz="67634" autoAdjust="0"/>
  </p:normalViewPr>
  <p:slideViewPr>
    <p:cSldViewPr>
      <p:cViewPr varScale="1">
        <p:scale>
          <a:sx n="72" d="100"/>
          <a:sy n="72" d="100"/>
        </p:scale>
        <p:origin x="-1200"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8224"/>
    </p:cViewPr>
  </p:sorterViewPr>
  <p:notesViewPr>
    <p:cSldViewPr>
      <p:cViewPr>
        <p:scale>
          <a:sx n="100" d="100"/>
          <a:sy n="100" d="100"/>
        </p:scale>
        <p:origin x="-1878" y="4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0F2E16-4715-485B-B4AD-3648182C2AF8}"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zh-TW" altLang="en-US"/>
        </a:p>
      </dgm:t>
    </dgm:pt>
    <dgm:pt modelId="{2FAA3318-0F82-4244-BE18-4412C353D8C5}">
      <dgm:prSet phldrT="[文字]"/>
      <dgm:spPr/>
      <dgm:t>
        <a:bodyPr/>
        <a:lstStyle/>
        <a:p>
          <a:r>
            <a:rPr lang="en-US" dirty="0" smtClean="0"/>
            <a:t>Adobe Connect</a:t>
          </a:r>
          <a:r>
            <a:rPr lang="zh-TW" altLang="en-US" dirty="0" smtClean="0"/>
            <a:t> </a:t>
          </a:r>
          <a:r>
            <a:rPr lang="zh-TW" dirty="0" smtClean="0"/>
            <a:t>在</a:t>
          </a:r>
          <a:r>
            <a:rPr lang="zh-TW" altLang="en-US" dirty="0" smtClean="0"/>
            <a:t>資安</a:t>
          </a:r>
          <a:r>
            <a:rPr lang="zh-TW" dirty="0" smtClean="0"/>
            <a:t>面上的</a:t>
          </a:r>
          <a:r>
            <a:rPr lang="zh-TW" altLang="en-US" dirty="0" smtClean="0"/>
            <a:t>限制</a:t>
          </a:r>
          <a:r>
            <a:rPr lang="zh-TW" altLang="zh-TW" dirty="0" smtClean="0"/>
            <a:t>管</a:t>
          </a:r>
          <a:r>
            <a:rPr lang="zh-TW" dirty="0" smtClean="0"/>
            <a:t>控</a:t>
          </a:r>
          <a:r>
            <a:rPr lang="zh-TW" altLang="en-US" dirty="0" smtClean="0"/>
            <a:t>：</a:t>
          </a:r>
          <a:endParaRPr lang="zh-TW" altLang="en-US" dirty="0">
            <a:latin typeface="Adobe 繁黑體 Std B" pitchFamily="34" charset="-120"/>
            <a:ea typeface="Adobe 繁黑體 Std B" pitchFamily="34" charset="-120"/>
          </a:endParaRPr>
        </a:p>
      </dgm:t>
    </dgm:pt>
    <dgm:pt modelId="{DA457E6E-6330-4BC0-AE00-78BD2CE24B14}" type="parTrans" cxnId="{B0A49225-8C7F-40A6-9A45-216B9C9F6D6B}">
      <dgm:prSet/>
      <dgm:spPr/>
      <dgm:t>
        <a:bodyPr/>
        <a:lstStyle/>
        <a:p>
          <a:endParaRPr lang="zh-TW" altLang="en-US">
            <a:latin typeface="Adobe 繁黑體 Std B" pitchFamily="34" charset="-120"/>
            <a:ea typeface="Adobe 繁黑體 Std B" pitchFamily="34" charset="-120"/>
          </a:endParaRPr>
        </a:p>
      </dgm:t>
    </dgm:pt>
    <dgm:pt modelId="{355CBF1A-D611-4E1D-9E35-D88ED7556AE7}" type="sibTrans" cxnId="{B0A49225-8C7F-40A6-9A45-216B9C9F6D6B}">
      <dgm:prSet/>
      <dgm:spPr/>
      <dgm:t>
        <a:bodyPr/>
        <a:lstStyle/>
        <a:p>
          <a:endParaRPr lang="zh-TW" altLang="en-US">
            <a:latin typeface="Adobe 繁黑體 Std B" pitchFamily="34" charset="-120"/>
            <a:ea typeface="Adobe 繁黑體 Std B" pitchFamily="34" charset="-120"/>
          </a:endParaRPr>
        </a:p>
      </dgm:t>
    </dgm:pt>
    <dgm:pt modelId="{4ED6DAF8-CE5A-43C6-9C70-C666188CD0E3}">
      <dgm:prSet phldrT="[文字]"/>
      <dgm:spPr/>
      <dgm:t>
        <a:bodyPr/>
        <a:lstStyle/>
        <a:p>
          <a:pPr algn="l"/>
          <a:r>
            <a:rPr lang="zh-TW" altLang="en-US" dirty="0" smtClean="0"/>
            <a:t>一</a:t>
          </a:r>
          <a:r>
            <a:rPr lang="en-US" altLang="zh-TW" dirty="0" smtClean="0"/>
            <a:t>.</a:t>
          </a:r>
          <a:r>
            <a:rPr lang="zh-TW" dirty="0" smtClean="0"/>
            <a:t>可限制或強制錄影</a:t>
          </a:r>
          <a:endParaRPr lang="zh-TW" altLang="en-US" dirty="0">
            <a:latin typeface="Adobe 繁黑體 Std B" pitchFamily="34" charset="-120"/>
            <a:ea typeface="Adobe 繁黑體 Std B" pitchFamily="34" charset="-120"/>
          </a:endParaRPr>
        </a:p>
      </dgm:t>
    </dgm:pt>
    <dgm:pt modelId="{7897C79C-BB46-45B0-9086-A52B92167673}" type="parTrans" cxnId="{D965DAA3-B6D0-4DCD-9EC7-8D35E2A217B8}">
      <dgm:prSet/>
      <dgm:spPr/>
      <dgm:t>
        <a:bodyPr/>
        <a:lstStyle/>
        <a:p>
          <a:endParaRPr lang="zh-TW" altLang="en-US">
            <a:latin typeface="Adobe 繁黑體 Std B" pitchFamily="34" charset="-120"/>
            <a:ea typeface="Adobe 繁黑體 Std B" pitchFamily="34" charset="-120"/>
          </a:endParaRPr>
        </a:p>
      </dgm:t>
    </dgm:pt>
    <dgm:pt modelId="{A1955A10-B6D1-4598-A832-BE5AFBD1D31E}" type="sibTrans" cxnId="{D965DAA3-B6D0-4DCD-9EC7-8D35E2A217B8}">
      <dgm:prSet/>
      <dgm:spPr/>
      <dgm:t>
        <a:bodyPr/>
        <a:lstStyle/>
        <a:p>
          <a:endParaRPr lang="zh-TW" altLang="en-US">
            <a:latin typeface="Adobe 繁黑體 Std B" pitchFamily="34" charset="-120"/>
            <a:ea typeface="Adobe 繁黑體 Std B" pitchFamily="34" charset="-120"/>
          </a:endParaRPr>
        </a:p>
      </dgm:t>
    </dgm:pt>
    <dgm:pt modelId="{6A7B8250-67C9-4361-ACEE-53FE09CFC0DA}">
      <dgm:prSet phldrT="[文字]"/>
      <dgm:spPr/>
      <dgm:t>
        <a:bodyPr/>
        <a:lstStyle/>
        <a:p>
          <a:pPr algn="l"/>
          <a:r>
            <a:rPr lang="zh-TW" altLang="en-US" dirty="0" smtClean="0"/>
            <a:t>二</a:t>
          </a:r>
          <a:r>
            <a:rPr lang="en-US" altLang="zh-TW" dirty="0" smtClean="0"/>
            <a:t>.</a:t>
          </a:r>
          <a:r>
            <a:rPr lang="zh-TW" dirty="0" smtClean="0"/>
            <a:t>窗格</a:t>
          </a:r>
          <a:r>
            <a:rPr lang="zh-TW" altLang="en-US" dirty="0" smtClean="0"/>
            <a:t>管理</a:t>
          </a:r>
          <a:endParaRPr lang="zh-TW" altLang="en-US" dirty="0">
            <a:latin typeface="Adobe 繁黑體 Std B" pitchFamily="34" charset="-120"/>
            <a:ea typeface="Adobe 繁黑體 Std B" pitchFamily="34" charset="-120"/>
          </a:endParaRPr>
        </a:p>
      </dgm:t>
    </dgm:pt>
    <dgm:pt modelId="{1B7A576E-E6ED-48FA-9A70-541BE620D802}" type="parTrans" cxnId="{3E4B1F7E-30DE-481B-84E7-682158B60B2C}">
      <dgm:prSet/>
      <dgm:spPr/>
      <dgm:t>
        <a:bodyPr/>
        <a:lstStyle/>
        <a:p>
          <a:endParaRPr lang="zh-TW" altLang="en-US"/>
        </a:p>
      </dgm:t>
    </dgm:pt>
    <dgm:pt modelId="{598E549F-CDCE-4D56-B052-6C322CD96265}" type="sibTrans" cxnId="{3E4B1F7E-30DE-481B-84E7-682158B60B2C}">
      <dgm:prSet/>
      <dgm:spPr/>
      <dgm:t>
        <a:bodyPr/>
        <a:lstStyle/>
        <a:p>
          <a:endParaRPr lang="zh-TW" altLang="en-US"/>
        </a:p>
      </dgm:t>
    </dgm:pt>
    <dgm:pt modelId="{77C9C205-AF2B-4466-BBD9-0852BE445E9F}">
      <dgm:prSet phldrT="[文字]"/>
      <dgm:spPr/>
      <dgm:t>
        <a:bodyPr/>
        <a:lstStyle/>
        <a:p>
          <a:pPr algn="l"/>
          <a:r>
            <a:rPr lang="zh-TW" altLang="en-US" dirty="0" smtClean="0"/>
            <a:t>三</a:t>
          </a:r>
          <a:r>
            <a:rPr lang="en-US" altLang="zh-TW" dirty="0" smtClean="0"/>
            <a:t>.</a:t>
          </a:r>
          <a:r>
            <a:rPr lang="zh-TW" altLang="en-US" dirty="0" smtClean="0"/>
            <a:t>桌面</a:t>
          </a:r>
          <a:r>
            <a:rPr lang="zh-TW" dirty="0" smtClean="0"/>
            <a:t>共享</a:t>
          </a:r>
          <a:r>
            <a:rPr lang="zh-TW" altLang="en-US" dirty="0" smtClean="0"/>
            <a:t>可限制</a:t>
          </a:r>
          <a:r>
            <a:rPr lang="zh-TW" altLang="zh-TW" dirty="0" smtClean="0"/>
            <a:t>共享未</a:t>
          </a:r>
          <a:r>
            <a:rPr lang="zh-TW" altLang="en-US" dirty="0" smtClean="0"/>
            <a:t>經</a:t>
          </a:r>
          <a:r>
            <a:rPr lang="zh-TW" altLang="zh-TW" dirty="0" smtClean="0"/>
            <a:t>授權的應用程</a:t>
          </a:r>
          <a:r>
            <a:rPr lang="zh-TW" altLang="en-US" dirty="0" smtClean="0"/>
            <a:t>式</a:t>
          </a:r>
          <a:endParaRPr lang="zh-TW" altLang="en-US" dirty="0">
            <a:latin typeface="Adobe 繁黑體 Std B" pitchFamily="34" charset="-120"/>
            <a:ea typeface="Adobe 繁黑體 Std B" pitchFamily="34" charset="-120"/>
          </a:endParaRPr>
        </a:p>
      </dgm:t>
    </dgm:pt>
    <dgm:pt modelId="{4BE539E9-7D1C-43B4-AA31-4081C1960CEE}" type="parTrans" cxnId="{BADCEAAE-74C1-48E1-BF6C-C1BD5D6DBA18}">
      <dgm:prSet/>
      <dgm:spPr/>
      <dgm:t>
        <a:bodyPr/>
        <a:lstStyle/>
        <a:p>
          <a:endParaRPr lang="zh-TW" altLang="en-US"/>
        </a:p>
      </dgm:t>
    </dgm:pt>
    <dgm:pt modelId="{E9B4E9A5-C52E-441A-A009-559FC32E28CD}" type="sibTrans" cxnId="{BADCEAAE-74C1-48E1-BF6C-C1BD5D6DBA18}">
      <dgm:prSet/>
      <dgm:spPr/>
      <dgm:t>
        <a:bodyPr/>
        <a:lstStyle/>
        <a:p>
          <a:endParaRPr lang="zh-TW" altLang="en-US"/>
        </a:p>
      </dgm:t>
    </dgm:pt>
    <dgm:pt modelId="{7D1580DA-D331-415A-BA65-6D251A24D214}">
      <dgm:prSet phldrT="[文字]"/>
      <dgm:spPr/>
      <dgm:t>
        <a:bodyPr/>
        <a:lstStyle/>
        <a:p>
          <a:pPr algn="l"/>
          <a:r>
            <a:rPr lang="zh-TW" altLang="en-US" dirty="0" smtClean="0"/>
            <a:t>四</a:t>
          </a:r>
          <a:r>
            <a:rPr lang="en-US" altLang="zh-TW" dirty="0" smtClean="0"/>
            <a:t>.</a:t>
          </a:r>
          <a:r>
            <a:rPr lang="en-US" dirty="0" smtClean="0"/>
            <a:t>SSL </a:t>
          </a:r>
          <a:r>
            <a:rPr lang="zh-TW" dirty="0" smtClean="0"/>
            <a:t>加密機制</a:t>
          </a:r>
          <a:endParaRPr lang="zh-TW" altLang="en-US" dirty="0">
            <a:latin typeface="Adobe 繁黑體 Std B" pitchFamily="34" charset="-120"/>
            <a:ea typeface="Adobe 繁黑體 Std B" pitchFamily="34" charset="-120"/>
          </a:endParaRPr>
        </a:p>
      </dgm:t>
    </dgm:pt>
    <dgm:pt modelId="{4E1A03A4-1069-47E2-9093-94C414514ADC}" type="parTrans" cxnId="{F46BC6A5-56D4-488A-B9B9-310B106F2DE3}">
      <dgm:prSet/>
      <dgm:spPr/>
      <dgm:t>
        <a:bodyPr/>
        <a:lstStyle/>
        <a:p>
          <a:endParaRPr lang="zh-TW" altLang="en-US"/>
        </a:p>
      </dgm:t>
    </dgm:pt>
    <dgm:pt modelId="{644474ED-2D85-4D8C-A981-B67DF6087F5D}" type="sibTrans" cxnId="{F46BC6A5-56D4-488A-B9B9-310B106F2DE3}">
      <dgm:prSet/>
      <dgm:spPr/>
      <dgm:t>
        <a:bodyPr/>
        <a:lstStyle/>
        <a:p>
          <a:endParaRPr lang="zh-TW" altLang="en-US"/>
        </a:p>
      </dgm:t>
    </dgm:pt>
    <dgm:pt modelId="{21B10D0C-2A50-452F-AC36-460EDCB97832}">
      <dgm:prSet phldrT="[文字]"/>
      <dgm:spPr/>
      <dgm:t>
        <a:bodyPr/>
        <a:lstStyle/>
        <a:p>
          <a:pPr algn="l"/>
          <a:r>
            <a:rPr lang="zh-TW" altLang="en-US" dirty="0" smtClean="0"/>
            <a:t>五</a:t>
          </a:r>
          <a:r>
            <a:rPr lang="en-US" altLang="zh-TW" dirty="0" smtClean="0"/>
            <a:t>.</a:t>
          </a:r>
          <a:r>
            <a:rPr lang="en-US" dirty="0" smtClean="0"/>
            <a:t>LDAP</a:t>
          </a:r>
          <a:r>
            <a:rPr lang="zh-TW" dirty="0" smtClean="0"/>
            <a:t>帳號</a:t>
          </a:r>
          <a:r>
            <a:rPr lang="zh-TW" altLang="en-US" dirty="0" smtClean="0"/>
            <a:t>驗證</a:t>
          </a:r>
          <a:r>
            <a:rPr lang="zh-TW" dirty="0" smtClean="0"/>
            <a:t>整合</a:t>
          </a:r>
          <a:endParaRPr lang="zh-TW" altLang="en-US" dirty="0">
            <a:latin typeface="Adobe 繁黑體 Std B" pitchFamily="34" charset="-120"/>
            <a:ea typeface="Adobe 繁黑體 Std B" pitchFamily="34" charset="-120"/>
          </a:endParaRPr>
        </a:p>
      </dgm:t>
    </dgm:pt>
    <dgm:pt modelId="{18A0BF1D-D764-4989-A7AB-0104AB388015}" type="parTrans" cxnId="{B0F84717-CFE2-4A4F-ACEB-68E5AF2DF963}">
      <dgm:prSet/>
      <dgm:spPr/>
      <dgm:t>
        <a:bodyPr/>
        <a:lstStyle/>
        <a:p>
          <a:endParaRPr lang="zh-TW" altLang="en-US"/>
        </a:p>
      </dgm:t>
    </dgm:pt>
    <dgm:pt modelId="{8EB17350-D774-4456-AD1A-CA8DEFEF5F77}" type="sibTrans" cxnId="{B0F84717-CFE2-4A4F-ACEB-68E5AF2DF963}">
      <dgm:prSet/>
      <dgm:spPr/>
      <dgm:t>
        <a:bodyPr/>
        <a:lstStyle/>
        <a:p>
          <a:endParaRPr lang="zh-TW" altLang="en-US"/>
        </a:p>
      </dgm:t>
    </dgm:pt>
    <dgm:pt modelId="{EED6435F-AF1E-4218-8D4F-9F33B3F7F0FF}" type="pres">
      <dgm:prSet presAssocID="{3E0F2E16-4715-485B-B4AD-3648182C2AF8}" presName="linear" presStyleCnt="0">
        <dgm:presLayoutVars>
          <dgm:animLvl val="lvl"/>
          <dgm:resizeHandles val="exact"/>
        </dgm:presLayoutVars>
      </dgm:prSet>
      <dgm:spPr/>
      <dgm:t>
        <a:bodyPr/>
        <a:lstStyle/>
        <a:p>
          <a:endParaRPr lang="zh-TW" altLang="en-US"/>
        </a:p>
      </dgm:t>
    </dgm:pt>
    <dgm:pt modelId="{FBE2334E-17D8-4BAE-A826-F5EC034ECC62}" type="pres">
      <dgm:prSet presAssocID="{2FAA3318-0F82-4244-BE18-4412C353D8C5}" presName="parentText" presStyleLbl="node1" presStyleIdx="0" presStyleCnt="1" custLinFactNeighborY="-8701">
        <dgm:presLayoutVars>
          <dgm:chMax val="0"/>
          <dgm:bulletEnabled val="1"/>
        </dgm:presLayoutVars>
      </dgm:prSet>
      <dgm:spPr/>
      <dgm:t>
        <a:bodyPr/>
        <a:lstStyle/>
        <a:p>
          <a:endParaRPr lang="zh-TW" altLang="en-US"/>
        </a:p>
      </dgm:t>
    </dgm:pt>
    <dgm:pt modelId="{8825DB0F-28E0-4097-941A-B1C4F837D72A}" type="pres">
      <dgm:prSet presAssocID="{2FAA3318-0F82-4244-BE18-4412C353D8C5}" presName="childText" presStyleLbl="revTx" presStyleIdx="0" presStyleCnt="1" custScaleY="107071">
        <dgm:presLayoutVars>
          <dgm:bulletEnabled val="1"/>
        </dgm:presLayoutVars>
      </dgm:prSet>
      <dgm:spPr/>
      <dgm:t>
        <a:bodyPr/>
        <a:lstStyle/>
        <a:p>
          <a:endParaRPr lang="zh-TW" altLang="en-US"/>
        </a:p>
      </dgm:t>
    </dgm:pt>
  </dgm:ptLst>
  <dgm:cxnLst>
    <dgm:cxn modelId="{BDE2A6E9-9A6D-47D1-9501-50CEF84C76EF}" type="presOf" srcId="{7D1580DA-D331-415A-BA65-6D251A24D214}" destId="{8825DB0F-28E0-4097-941A-B1C4F837D72A}" srcOrd="0" destOrd="3" presId="urn:microsoft.com/office/officeart/2005/8/layout/vList2"/>
    <dgm:cxn modelId="{F46BC6A5-56D4-488A-B9B9-310B106F2DE3}" srcId="{2FAA3318-0F82-4244-BE18-4412C353D8C5}" destId="{7D1580DA-D331-415A-BA65-6D251A24D214}" srcOrd="3" destOrd="0" parTransId="{4E1A03A4-1069-47E2-9093-94C414514ADC}" sibTransId="{644474ED-2D85-4D8C-A981-B67DF6087F5D}"/>
    <dgm:cxn modelId="{58CD0BEE-00A8-4AB1-9D19-85A170B24F30}" type="presOf" srcId="{4ED6DAF8-CE5A-43C6-9C70-C666188CD0E3}" destId="{8825DB0F-28E0-4097-941A-B1C4F837D72A}" srcOrd="0" destOrd="0" presId="urn:microsoft.com/office/officeart/2005/8/layout/vList2"/>
    <dgm:cxn modelId="{B0A49225-8C7F-40A6-9A45-216B9C9F6D6B}" srcId="{3E0F2E16-4715-485B-B4AD-3648182C2AF8}" destId="{2FAA3318-0F82-4244-BE18-4412C353D8C5}" srcOrd="0" destOrd="0" parTransId="{DA457E6E-6330-4BC0-AE00-78BD2CE24B14}" sibTransId="{355CBF1A-D611-4E1D-9E35-D88ED7556AE7}"/>
    <dgm:cxn modelId="{BADCEAAE-74C1-48E1-BF6C-C1BD5D6DBA18}" srcId="{2FAA3318-0F82-4244-BE18-4412C353D8C5}" destId="{77C9C205-AF2B-4466-BBD9-0852BE445E9F}" srcOrd="2" destOrd="0" parTransId="{4BE539E9-7D1C-43B4-AA31-4081C1960CEE}" sibTransId="{E9B4E9A5-C52E-441A-A009-559FC32E28CD}"/>
    <dgm:cxn modelId="{86D83235-BD97-4B1F-9BB9-F5A95D1E4E11}" type="presOf" srcId="{21B10D0C-2A50-452F-AC36-460EDCB97832}" destId="{8825DB0F-28E0-4097-941A-B1C4F837D72A}" srcOrd="0" destOrd="4" presId="urn:microsoft.com/office/officeart/2005/8/layout/vList2"/>
    <dgm:cxn modelId="{3E4B1F7E-30DE-481B-84E7-682158B60B2C}" srcId="{2FAA3318-0F82-4244-BE18-4412C353D8C5}" destId="{6A7B8250-67C9-4361-ACEE-53FE09CFC0DA}" srcOrd="1" destOrd="0" parTransId="{1B7A576E-E6ED-48FA-9A70-541BE620D802}" sibTransId="{598E549F-CDCE-4D56-B052-6C322CD96265}"/>
    <dgm:cxn modelId="{12EE682C-E4E3-4600-B0BE-E9E584B6A7E8}" type="presOf" srcId="{6A7B8250-67C9-4361-ACEE-53FE09CFC0DA}" destId="{8825DB0F-28E0-4097-941A-B1C4F837D72A}" srcOrd="0" destOrd="1" presId="urn:microsoft.com/office/officeart/2005/8/layout/vList2"/>
    <dgm:cxn modelId="{D965DAA3-B6D0-4DCD-9EC7-8D35E2A217B8}" srcId="{2FAA3318-0F82-4244-BE18-4412C353D8C5}" destId="{4ED6DAF8-CE5A-43C6-9C70-C666188CD0E3}" srcOrd="0" destOrd="0" parTransId="{7897C79C-BB46-45B0-9086-A52B92167673}" sibTransId="{A1955A10-B6D1-4598-A832-BE5AFBD1D31E}"/>
    <dgm:cxn modelId="{89CAD3F0-CCC6-4D2E-86BF-BD4505EE514C}" type="presOf" srcId="{77C9C205-AF2B-4466-BBD9-0852BE445E9F}" destId="{8825DB0F-28E0-4097-941A-B1C4F837D72A}" srcOrd="0" destOrd="2" presId="urn:microsoft.com/office/officeart/2005/8/layout/vList2"/>
    <dgm:cxn modelId="{0E9EBBA5-734B-4575-BB7F-E621FCB421CA}" type="presOf" srcId="{2FAA3318-0F82-4244-BE18-4412C353D8C5}" destId="{FBE2334E-17D8-4BAE-A826-F5EC034ECC62}" srcOrd="0" destOrd="0" presId="urn:microsoft.com/office/officeart/2005/8/layout/vList2"/>
    <dgm:cxn modelId="{E35116FA-7A6A-4B25-ABAC-2CC498B9B4A5}" type="presOf" srcId="{3E0F2E16-4715-485B-B4AD-3648182C2AF8}" destId="{EED6435F-AF1E-4218-8D4F-9F33B3F7F0FF}" srcOrd="0" destOrd="0" presId="urn:microsoft.com/office/officeart/2005/8/layout/vList2"/>
    <dgm:cxn modelId="{B0F84717-CFE2-4A4F-ACEB-68E5AF2DF963}" srcId="{2FAA3318-0F82-4244-BE18-4412C353D8C5}" destId="{21B10D0C-2A50-452F-AC36-460EDCB97832}" srcOrd="4" destOrd="0" parTransId="{18A0BF1D-D764-4989-A7AB-0104AB388015}" sibTransId="{8EB17350-D774-4456-AD1A-CA8DEFEF5F77}"/>
    <dgm:cxn modelId="{8061BF7E-8B72-4D01-9D9C-4A8680609DAD}" type="presParOf" srcId="{EED6435F-AF1E-4218-8D4F-9F33B3F7F0FF}" destId="{FBE2334E-17D8-4BAE-A826-F5EC034ECC62}" srcOrd="0" destOrd="0" presId="urn:microsoft.com/office/officeart/2005/8/layout/vList2"/>
    <dgm:cxn modelId="{E17B32EE-DABD-4C88-9982-5DF3FFCE3733}" type="presParOf" srcId="{EED6435F-AF1E-4218-8D4F-9F33B3F7F0FF}" destId="{8825DB0F-28E0-4097-941A-B1C4F837D72A}" srcOrd="1"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BE2334E-17D8-4BAE-A826-F5EC034ECC62}">
      <dsp:nvSpPr>
        <dsp:cNvPr id="0" name=""/>
        <dsp:cNvSpPr/>
      </dsp:nvSpPr>
      <dsp:spPr>
        <a:xfrm>
          <a:off x="0" y="0"/>
          <a:ext cx="8686800" cy="108225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a:lnSpc>
              <a:spcPct val="90000"/>
            </a:lnSpc>
            <a:spcBef>
              <a:spcPct val="0"/>
            </a:spcBef>
            <a:spcAft>
              <a:spcPct val="35000"/>
            </a:spcAft>
          </a:pPr>
          <a:r>
            <a:rPr lang="en-US" sz="3700" kern="1200" dirty="0" smtClean="0"/>
            <a:t>Adobe Connect</a:t>
          </a:r>
          <a:r>
            <a:rPr lang="zh-TW" altLang="en-US" sz="3700" kern="1200" dirty="0" smtClean="0"/>
            <a:t> </a:t>
          </a:r>
          <a:r>
            <a:rPr lang="zh-TW" sz="3700" kern="1200" dirty="0" smtClean="0"/>
            <a:t>在</a:t>
          </a:r>
          <a:r>
            <a:rPr lang="zh-TW" altLang="en-US" sz="3700" kern="1200" dirty="0" smtClean="0"/>
            <a:t>資安</a:t>
          </a:r>
          <a:r>
            <a:rPr lang="zh-TW" sz="3700" kern="1200" dirty="0" smtClean="0"/>
            <a:t>面上的</a:t>
          </a:r>
          <a:r>
            <a:rPr lang="zh-TW" altLang="en-US" sz="3700" kern="1200" dirty="0" smtClean="0"/>
            <a:t>限制</a:t>
          </a:r>
          <a:r>
            <a:rPr lang="zh-TW" altLang="zh-TW" sz="3700" kern="1200" dirty="0" smtClean="0"/>
            <a:t>管</a:t>
          </a:r>
          <a:r>
            <a:rPr lang="zh-TW" sz="3700" kern="1200" dirty="0" smtClean="0"/>
            <a:t>控</a:t>
          </a:r>
          <a:r>
            <a:rPr lang="zh-TW" altLang="en-US" sz="3700" kern="1200" dirty="0" smtClean="0"/>
            <a:t>：</a:t>
          </a:r>
          <a:endParaRPr lang="zh-TW" altLang="en-US" sz="3700" kern="1200" dirty="0">
            <a:latin typeface="Adobe 繁黑體 Std B" pitchFamily="34" charset="-120"/>
            <a:ea typeface="Adobe 繁黑體 Std B" pitchFamily="34" charset="-120"/>
          </a:endParaRPr>
        </a:p>
      </dsp:txBody>
      <dsp:txXfrm>
        <a:off x="0" y="0"/>
        <a:ext cx="8686800" cy="1082250"/>
      </dsp:txXfrm>
    </dsp:sp>
    <dsp:sp modelId="{8825DB0F-28E0-4097-941A-B1C4F837D72A}">
      <dsp:nvSpPr>
        <dsp:cNvPr id="0" name=""/>
        <dsp:cNvSpPr/>
      </dsp:nvSpPr>
      <dsp:spPr>
        <a:xfrm>
          <a:off x="0" y="1368802"/>
          <a:ext cx="8686800" cy="35262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5806" tIns="46990" rIns="263144" bIns="46990" numCol="1" spcCol="1270" anchor="t" anchorCtr="0">
          <a:noAutofit/>
        </a:bodyPr>
        <a:lstStyle/>
        <a:p>
          <a:pPr marL="285750" lvl="1" indent="-285750" algn="l" defTabSz="1289050">
            <a:lnSpc>
              <a:spcPct val="90000"/>
            </a:lnSpc>
            <a:spcBef>
              <a:spcPct val="0"/>
            </a:spcBef>
            <a:spcAft>
              <a:spcPct val="20000"/>
            </a:spcAft>
            <a:buChar char="••"/>
          </a:pPr>
          <a:r>
            <a:rPr lang="zh-TW" altLang="en-US" sz="2900" kern="1200" dirty="0" smtClean="0"/>
            <a:t>一</a:t>
          </a:r>
          <a:r>
            <a:rPr lang="en-US" altLang="zh-TW" sz="2900" kern="1200" dirty="0" smtClean="0"/>
            <a:t>.</a:t>
          </a:r>
          <a:r>
            <a:rPr lang="zh-TW" sz="2900" kern="1200" dirty="0" smtClean="0"/>
            <a:t>可限制或強制錄影</a:t>
          </a:r>
          <a:endParaRPr lang="zh-TW" altLang="en-US" sz="2900" kern="1200" dirty="0">
            <a:latin typeface="Adobe 繁黑體 Std B" pitchFamily="34" charset="-120"/>
            <a:ea typeface="Adobe 繁黑體 Std B" pitchFamily="34" charset="-120"/>
          </a:endParaRPr>
        </a:p>
        <a:p>
          <a:pPr marL="285750" lvl="1" indent="-285750" algn="l" defTabSz="1289050">
            <a:lnSpc>
              <a:spcPct val="90000"/>
            </a:lnSpc>
            <a:spcBef>
              <a:spcPct val="0"/>
            </a:spcBef>
            <a:spcAft>
              <a:spcPct val="20000"/>
            </a:spcAft>
            <a:buChar char="••"/>
          </a:pPr>
          <a:r>
            <a:rPr lang="zh-TW" altLang="en-US" sz="2900" kern="1200" dirty="0" smtClean="0"/>
            <a:t>二</a:t>
          </a:r>
          <a:r>
            <a:rPr lang="en-US" altLang="zh-TW" sz="2900" kern="1200" dirty="0" smtClean="0"/>
            <a:t>.</a:t>
          </a:r>
          <a:r>
            <a:rPr lang="zh-TW" sz="2900" kern="1200" dirty="0" smtClean="0"/>
            <a:t>窗格</a:t>
          </a:r>
          <a:r>
            <a:rPr lang="zh-TW" altLang="en-US" sz="2900" kern="1200" dirty="0" smtClean="0"/>
            <a:t>管理</a:t>
          </a:r>
          <a:endParaRPr lang="zh-TW" altLang="en-US" sz="2900" kern="1200" dirty="0">
            <a:latin typeface="Adobe 繁黑體 Std B" pitchFamily="34" charset="-120"/>
            <a:ea typeface="Adobe 繁黑體 Std B" pitchFamily="34" charset="-120"/>
          </a:endParaRPr>
        </a:p>
        <a:p>
          <a:pPr marL="285750" lvl="1" indent="-285750" algn="l" defTabSz="1289050">
            <a:lnSpc>
              <a:spcPct val="90000"/>
            </a:lnSpc>
            <a:spcBef>
              <a:spcPct val="0"/>
            </a:spcBef>
            <a:spcAft>
              <a:spcPct val="20000"/>
            </a:spcAft>
            <a:buChar char="••"/>
          </a:pPr>
          <a:r>
            <a:rPr lang="zh-TW" altLang="en-US" sz="2900" kern="1200" dirty="0" smtClean="0"/>
            <a:t>三</a:t>
          </a:r>
          <a:r>
            <a:rPr lang="en-US" altLang="zh-TW" sz="2900" kern="1200" dirty="0" smtClean="0"/>
            <a:t>.</a:t>
          </a:r>
          <a:r>
            <a:rPr lang="zh-TW" altLang="en-US" sz="2900" kern="1200" dirty="0" smtClean="0"/>
            <a:t>桌面</a:t>
          </a:r>
          <a:r>
            <a:rPr lang="zh-TW" sz="2900" kern="1200" dirty="0" smtClean="0"/>
            <a:t>共享</a:t>
          </a:r>
          <a:r>
            <a:rPr lang="zh-TW" altLang="en-US" sz="2900" kern="1200" dirty="0" smtClean="0"/>
            <a:t>可限制</a:t>
          </a:r>
          <a:r>
            <a:rPr lang="zh-TW" altLang="zh-TW" sz="2900" kern="1200" dirty="0" smtClean="0"/>
            <a:t>共享未</a:t>
          </a:r>
          <a:r>
            <a:rPr lang="zh-TW" altLang="en-US" sz="2900" kern="1200" dirty="0" smtClean="0"/>
            <a:t>經</a:t>
          </a:r>
          <a:r>
            <a:rPr lang="zh-TW" altLang="zh-TW" sz="2900" kern="1200" dirty="0" smtClean="0"/>
            <a:t>授權的應用程</a:t>
          </a:r>
          <a:r>
            <a:rPr lang="zh-TW" altLang="en-US" sz="2900" kern="1200" dirty="0" smtClean="0"/>
            <a:t>式</a:t>
          </a:r>
          <a:endParaRPr lang="zh-TW" altLang="en-US" sz="2900" kern="1200" dirty="0">
            <a:latin typeface="Adobe 繁黑體 Std B" pitchFamily="34" charset="-120"/>
            <a:ea typeface="Adobe 繁黑體 Std B" pitchFamily="34" charset="-120"/>
          </a:endParaRPr>
        </a:p>
        <a:p>
          <a:pPr marL="285750" lvl="1" indent="-285750" algn="l" defTabSz="1289050">
            <a:lnSpc>
              <a:spcPct val="90000"/>
            </a:lnSpc>
            <a:spcBef>
              <a:spcPct val="0"/>
            </a:spcBef>
            <a:spcAft>
              <a:spcPct val="20000"/>
            </a:spcAft>
            <a:buChar char="••"/>
          </a:pPr>
          <a:r>
            <a:rPr lang="zh-TW" altLang="en-US" sz="2900" kern="1200" dirty="0" smtClean="0"/>
            <a:t>四</a:t>
          </a:r>
          <a:r>
            <a:rPr lang="en-US" altLang="zh-TW" sz="2900" kern="1200" dirty="0" smtClean="0"/>
            <a:t>.</a:t>
          </a:r>
          <a:r>
            <a:rPr lang="en-US" sz="2900" kern="1200" dirty="0" smtClean="0"/>
            <a:t>SSL </a:t>
          </a:r>
          <a:r>
            <a:rPr lang="zh-TW" sz="2900" kern="1200" dirty="0" smtClean="0"/>
            <a:t>加密機制</a:t>
          </a:r>
          <a:endParaRPr lang="zh-TW" altLang="en-US" sz="2900" kern="1200" dirty="0">
            <a:latin typeface="Adobe 繁黑體 Std B" pitchFamily="34" charset="-120"/>
            <a:ea typeface="Adobe 繁黑體 Std B" pitchFamily="34" charset="-120"/>
          </a:endParaRPr>
        </a:p>
        <a:p>
          <a:pPr marL="285750" lvl="1" indent="-285750" algn="l" defTabSz="1289050">
            <a:lnSpc>
              <a:spcPct val="90000"/>
            </a:lnSpc>
            <a:spcBef>
              <a:spcPct val="0"/>
            </a:spcBef>
            <a:spcAft>
              <a:spcPct val="20000"/>
            </a:spcAft>
            <a:buChar char="••"/>
          </a:pPr>
          <a:r>
            <a:rPr lang="zh-TW" altLang="en-US" sz="2900" kern="1200" dirty="0" smtClean="0"/>
            <a:t>五</a:t>
          </a:r>
          <a:r>
            <a:rPr lang="en-US" altLang="zh-TW" sz="2900" kern="1200" dirty="0" smtClean="0"/>
            <a:t>.</a:t>
          </a:r>
          <a:r>
            <a:rPr lang="en-US" sz="2900" kern="1200" dirty="0" smtClean="0"/>
            <a:t>LDAP</a:t>
          </a:r>
          <a:r>
            <a:rPr lang="zh-TW" sz="2900" kern="1200" dirty="0" smtClean="0"/>
            <a:t>帳號</a:t>
          </a:r>
          <a:r>
            <a:rPr lang="zh-TW" altLang="en-US" sz="2900" kern="1200" dirty="0" smtClean="0"/>
            <a:t>驗證</a:t>
          </a:r>
          <a:r>
            <a:rPr lang="zh-TW" sz="2900" kern="1200" dirty="0" smtClean="0"/>
            <a:t>整合</a:t>
          </a:r>
          <a:endParaRPr lang="zh-TW" altLang="en-US" sz="2900" kern="1200" dirty="0">
            <a:latin typeface="Adobe 繁黑體 Std B" pitchFamily="34" charset="-120"/>
            <a:ea typeface="Adobe 繁黑體 Std B" pitchFamily="34" charset="-120"/>
          </a:endParaRPr>
        </a:p>
      </dsp:txBody>
      <dsp:txXfrm>
        <a:off x="0" y="1368802"/>
        <a:ext cx="8686800" cy="352624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58CA91A-9163-6D43-A285-2B0613F7346F}" type="datetimeFigureOut">
              <a:rPr lang="en-US" smtClean="0"/>
              <a:pPr/>
              <a:t>4/23/2012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3E06BD8-4DD2-E841-8453-F423982847E1}" type="slidenum">
              <a:rPr lang="en-US" smtClean="0"/>
              <a:pPr/>
              <a:t>‹#›</a:t>
            </a:fld>
            <a:endParaRPr lang="en-US"/>
          </a:p>
        </p:txBody>
      </p:sp>
    </p:spTree>
    <p:extLst>
      <p:ext uri="{BB962C8B-B14F-4D97-AF65-F5344CB8AC3E}">
        <p14:creationId xmlns:p14="http://schemas.microsoft.com/office/powerpoint/2010/main" xmlns="" val="40874220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7A454CB-F946-4ACC-B5C1-6FDA88724E00}" type="datetimeFigureOut">
              <a:rPr lang="en-US"/>
              <a:pPr>
                <a:defRPr/>
              </a:pPr>
              <a:t>4/23/2012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10714B98-6289-4193-BDD9-58F705451E9B}" type="slidenum">
              <a:rPr lang="en-US"/>
              <a:pPr>
                <a:defRPr/>
              </a:pPr>
              <a:t>‹#›</a:t>
            </a:fld>
            <a:endParaRPr lang="en-US"/>
          </a:p>
        </p:txBody>
      </p:sp>
    </p:spTree>
    <p:extLst>
      <p:ext uri="{BB962C8B-B14F-4D97-AF65-F5344CB8AC3E}">
        <p14:creationId xmlns:p14="http://schemas.microsoft.com/office/powerpoint/2010/main" xmlns="" val="6316013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10714B98-6289-4193-BDD9-58F705451E9B}"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6083"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0"/>
            <a:ext cx="9144000" cy="1296988"/>
          </a:xfrm>
          <a:prstGeom prst="rect">
            <a:avLst/>
          </a:prstGeom>
          <a:solidFill>
            <a:srgbClr val="3743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a typeface="ＭＳ Ｐゴシック" pitchFamily="-111" charset="-128"/>
            </a:endParaRPr>
          </a:p>
        </p:txBody>
      </p:sp>
      <p:pic>
        <p:nvPicPr>
          <p:cNvPr id="5" name="Picture 20" descr="Adobe_logo_tag_top_7-8in_png.png"/>
          <p:cNvPicPr>
            <a:picLocks noChangeAspect="1"/>
          </p:cNvPicPr>
          <p:nvPr userDrawn="1"/>
        </p:nvPicPr>
        <p:blipFill>
          <a:blip r:embed="rId2" cstate="screen">
            <a:extLst>
              <a:ext uri="{28A0092B-C50C-407E-A947-70E740481C1C}">
                <a14:useLocalDpi xmlns:a14="http://schemas.microsoft.com/office/drawing/2010/main" xmlns=""/>
              </a:ext>
            </a:extLst>
          </a:blip>
          <a:srcRect/>
          <a:stretch>
            <a:fillRect/>
          </a:stretch>
        </p:blipFill>
        <p:spPr bwMode="auto">
          <a:xfrm>
            <a:off x="481013" y="0"/>
            <a:ext cx="360362" cy="603250"/>
          </a:xfrm>
          <a:prstGeom prst="rect">
            <a:avLst/>
          </a:prstGeom>
          <a:noFill/>
          <a:ln w="9525">
            <a:noFill/>
            <a:miter lim="800000"/>
            <a:headEnd/>
            <a:tailEnd/>
          </a:ln>
        </p:spPr>
      </p:pic>
      <p:sp>
        <p:nvSpPr>
          <p:cNvPr id="6" name="Rectangle 5"/>
          <p:cNvSpPr/>
          <p:nvPr userDrawn="1"/>
        </p:nvSpPr>
        <p:spPr>
          <a:xfrm>
            <a:off x="0" y="2438400"/>
            <a:ext cx="9144000" cy="4003675"/>
          </a:xfrm>
          <a:prstGeom prst="rect">
            <a:avLst/>
          </a:prstGeom>
          <a:solidFill>
            <a:srgbClr val="698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481012" y="1522965"/>
            <a:ext cx="8190798" cy="369332"/>
          </a:xfrm>
        </p:spPr>
        <p:txBody>
          <a:bodyPr lIns="0" tIns="0" rIns="0" bIns="0">
            <a:spAutoFit/>
          </a:bodyPr>
          <a:lstStyle>
            <a:lvl1pPr>
              <a:defRPr>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81012" y="1890010"/>
            <a:ext cx="8190798" cy="276999"/>
          </a:xfrm>
        </p:spPr>
        <p:txBody>
          <a:bodyPr lIns="0" tIns="0" rIns="0" bIns="0">
            <a:spAutoFit/>
          </a:bodyPr>
          <a:lstStyle>
            <a:lvl1pPr marL="0" indent="0" algn="l">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lgn="ctr">
              <a:defRPr/>
            </a:lvl1pPr>
          </a:lstStyle>
          <a:p>
            <a:pPr>
              <a:defRPr/>
            </a:pPr>
            <a:fld id="{99115E1D-58FA-46FF-A045-5751DC5D838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2" name="Rectangle 1"/>
          <p:cNvSpPr>
            <a:spLocks noChangeArrowheads="1"/>
          </p:cNvSpPr>
          <p:nvPr userDrawn="1"/>
        </p:nvSpPr>
        <p:spPr bwMode="auto">
          <a:xfrm>
            <a:off x="371475" y="6688138"/>
            <a:ext cx="3209925" cy="107950"/>
          </a:xfrm>
          <a:prstGeom prst="rect">
            <a:avLst/>
          </a:prstGeom>
          <a:noFill/>
          <a:ln w="9525" algn="ctr">
            <a:noFill/>
            <a:miter lim="800000"/>
            <a:headEnd/>
            <a:tailEnd/>
          </a:ln>
          <a:effectLst/>
        </p:spPr>
        <p:txBody>
          <a:bodyPr wrap="none" lIns="0" tIns="0" rIns="0" bIns="0" anchor="b">
            <a:spAutoFit/>
          </a:bodyPr>
          <a:lstStyle/>
          <a:p>
            <a:pPr>
              <a:defRPr/>
            </a:pPr>
            <a:r>
              <a:rPr kumimoji="0" lang="en-US" sz="700" dirty="0">
                <a:solidFill>
                  <a:srgbClr val="B2B2B2"/>
                </a:solidFill>
                <a:latin typeface="Adobe Clean" pitchFamily="34" charset="0"/>
                <a:ea typeface="+mn-ea"/>
                <a:cs typeface="+mn-cs"/>
              </a:rPr>
              <a:t>Copyright 2009 Adobe Systems Incorporated.  All rights reserved.  Adobe confidential.</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4_Title Slide">
    <p:spTree>
      <p:nvGrpSpPr>
        <p:cNvPr id="1" name=""/>
        <p:cNvGrpSpPr/>
        <p:nvPr/>
      </p:nvGrpSpPr>
      <p:grpSpPr>
        <a:xfrm>
          <a:off x="0" y="0"/>
          <a:ext cx="0" cy="0"/>
          <a:chOff x="0" y="0"/>
          <a:chExt cx="0" cy="0"/>
        </a:xfrm>
      </p:grpSpPr>
      <p:sp>
        <p:nvSpPr>
          <p:cNvPr id="3" name="AutoShape 12"/>
          <p:cNvSpPr>
            <a:spLocks noChangeAspect="1" noChangeArrowheads="1" noTextEdit="1"/>
          </p:cNvSpPr>
          <p:nvPr userDrawn="1"/>
        </p:nvSpPr>
        <p:spPr bwMode="auto">
          <a:xfrm>
            <a:off x="8785225" y="6480175"/>
            <a:ext cx="230188" cy="288925"/>
          </a:xfrm>
          <a:prstGeom prst="rect">
            <a:avLst/>
          </a:prstGeom>
          <a:noFill/>
          <a:ln w="9525">
            <a:noFill/>
            <a:miter lim="800000"/>
            <a:headEnd/>
            <a:tailEnd/>
          </a:ln>
        </p:spPr>
        <p:txBody>
          <a:bodyPr/>
          <a:lstStyle/>
          <a:p>
            <a:pPr fontAlgn="auto">
              <a:spcBef>
                <a:spcPts val="0"/>
              </a:spcBef>
              <a:spcAft>
                <a:spcPts val="0"/>
              </a:spcAft>
              <a:defRPr/>
            </a:pPr>
            <a:endParaRPr lang="en-US">
              <a:latin typeface="+mn-lt"/>
              <a:ea typeface="+mn-ea"/>
              <a:cs typeface="+mn-cs"/>
            </a:endParaRPr>
          </a:p>
        </p:txBody>
      </p:sp>
      <p:sp>
        <p:nvSpPr>
          <p:cNvPr id="4" name="Freeform 13"/>
          <p:cNvSpPr>
            <a:spLocks noEditPoints="1"/>
          </p:cNvSpPr>
          <p:nvPr userDrawn="1"/>
        </p:nvSpPr>
        <p:spPr bwMode="auto">
          <a:xfrm>
            <a:off x="8788400" y="6700838"/>
            <a:ext cx="41275" cy="66675"/>
          </a:xfrm>
          <a:custGeom>
            <a:avLst/>
            <a:gdLst/>
            <a:ahLst/>
            <a:cxnLst>
              <a:cxn ang="0">
                <a:pos x="76" y="252"/>
              </a:cxn>
              <a:cxn ang="0">
                <a:pos x="60" y="332"/>
              </a:cxn>
              <a:cxn ang="0">
                <a:pos x="0" y="332"/>
              </a:cxn>
              <a:cxn ang="0">
                <a:pos x="74" y="0"/>
              </a:cxn>
              <a:cxn ang="0">
                <a:pos x="146" y="0"/>
              </a:cxn>
              <a:cxn ang="0">
                <a:pos x="212" y="332"/>
              </a:cxn>
              <a:cxn ang="0">
                <a:pos x="154" y="332"/>
              </a:cxn>
              <a:cxn ang="0">
                <a:pos x="138" y="252"/>
              </a:cxn>
              <a:cxn ang="0">
                <a:pos x="76" y="252"/>
              </a:cxn>
              <a:cxn ang="0">
                <a:pos x="132" y="206"/>
              </a:cxn>
              <a:cxn ang="0">
                <a:pos x="120" y="134"/>
              </a:cxn>
              <a:cxn ang="0">
                <a:pos x="120" y="134"/>
              </a:cxn>
              <a:cxn ang="0">
                <a:pos x="108" y="58"/>
              </a:cxn>
              <a:cxn ang="0">
                <a:pos x="108" y="58"/>
              </a:cxn>
              <a:cxn ang="0">
                <a:pos x="108" y="58"/>
              </a:cxn>
              <a:cxn ang="0">
                <a:pos x="96" y="134"/>
              </a:cxn>
              <a:cxn ang="0">
                <a:pos x="82" y="206"/>
              </a:cxn>
              <a:cxn ang="0">
                <a:pos x="132" y="206"/>
              </a:cxn>
            </a:cxnLst>
            <a:rect l="0" t="0" r="r" b="b"/>
            <a:pathLst>
              <a:path w="212" h="332">
                <a:moveTo>
                  <a:pt x="76" y="252"/>
                </a:moveTo>
                <a:lnTo>
                  <a:pt x="60" y="332"/>
                </a:lnTo>
                <a:lnTo>
                  <a:pt x="0" y="332"/>
                </a:lnTo>
                <a:lnTo>
                  <a:pt x="74" y="0"/>
                </a:lnTo>
                <a:lnTo>
                  <a:pt x="146" y="0"/>
                </a:lnTo>
                <a:lnTo>
                  <a:pt x="212" y="332"/>
                </a:lnTo>
                <a:lnTo>
                  <a:pt x="154" y="332"/>
                </a:lnTo>
                <a:lnTo>
                  <a:pt x="138" y="252"/>
                </a:lnTo>
                <a:lnTo>
                  <a:pt x="76" y="252"/>
                </a:lnTo>
                <a:close/>
                <a:moveTo>
                  <a:pt x="132" y="206"/>
                </a:moveTo>
                <a:lnTo>
                  <a:pt x="120" y="134"/>
                </a:lnTo>
                <a:lnTo>
                  <a:pt x="120" y="134"/>
                </a:lnTo>
                <a:lnTo>
                  <a:pt x="108" y="58"/>
                </a:lnTo>
                <a:lnTo>
                  <a:pt x="108" y="58"/>
                </a:lnTo>
                <a:lnTo>
                  <a:pt x="108" y="58"/>
                </a:lnTo>
                <a:lnTo>
                  <a:pt x="96" y="134"/>
                </a:lnTo>
                <a:lnTo>
                  <a:pt x="82" y="206"/>
                </a:lnTo>
                <a:lnTo>
                  <a:pt x="132" y="206"/>
                </a:lnTo>
                <a:close/>
              </a:path>
            </a:pathLst>
          </a:custGeom>
          <a:solidFill>
            <a:srgbClr val="FFFFFF"/>
          </a:solidFill>
          <a:ln w="9525">
            <a:noFill/>
            <a:round/>
            <a:headEnd/>
            <a:tailEnd/>
          </a:ln>
        </p:spPr>
        <p:txBody>
          <a:bodyPr>
            <a:prstTxWarp prst="textNoShape">
              <a:avLst/>
            </a:prstTxWarp>
          </a:bodyPr>
          <a:lstStyle/>
          <a:p>
            <a:endParaRPr lang="zh-TW" altLang="en-US">
              <a:latin typeface="Myriad Pro" charset="0"/>
            </a:endParaRPr>
          </a:p>
        </p:txBody>
      </p:sp>
      <p:sp>
        <p:nvSpPr>
          <p:cNvPr id="5" name="Freeform 14"/>
          <p:cNvSpPr>
            <a:spLocks noEditPoints="1"/>
          </p:cNvSpPr>
          <p:nvPr userDrawn="1"/>
        </p:nvSpPr>
        <p:spPr bwMode="auto">
          <a:xfrm>
            <a:off x="8832850" y="6699250"/>
            <a:ext cx="36513" cy="68263"/>
          </a:xfrm>
          <a:custGeom>
            <a:avLst/>
            <a:gdLst/>
            <a:ahLst/>
            <a:cxnLst>
              <a:cxn ang="0">
                <a:pos x="180" y="274"/>
              </a:cxn>
              <a:cxn ang="0">
                <a:pos x="182" y="342"/>
              </a:cxn>
              <a:cxn ang="0">
                <a:pos x="126" y="314"/>
              </a:cxn>
              <a:cxn ang="0">
                <a:pos x="126" y="314"/>
              </a:cxn>
              <a:cxn ang="0">
                <a:pos x="106" y="338"/>
              </a:cxn>
              <a:cxn ang="0">
                <a:pos x="84" y="346"/>
              </a:cxn>
              <a:cxn ang="0">
                <a:pos x="76" y="346"/>
              </a:cxn>
              <a:cxn ang="0">
                <a:pos x="58" y="344"/>
              </a:cxn>
              <a:cxn ang="0">
                <a:pos x="42" y="338"/>
              </a:cxn>
              <a:cxn ang="0">
                <a:pos x="20" y="310"/>
              </a:cxn>
              <a:cxn ang="0">
                <a:pos x="6" y="272"/>
              </a:cxn>
              <a:cxn ang="0">
                <a:pos x="0" y="222"/>
              </a:cxn>
              <a:cxn ang="0">
                <a:pos x="2" y="192"/>
              </a:cxn>
              <a:cxn ang="0">
                <a:pos x="14" y="146"/>
              </a:cxn>
              <a:cxn ang="0">
                <a:pos x="36" y="114"/>
              </a:cxn>
              <a:cxn ang="0">
                <a:pos x="62" y="100"/>
              </a:cxn>
              <a:cxn ang="0">
                <a:pos x="78" y="98"/>
              </a:cxn>
              <a:cxn ang="0">
                <a:pos x="104" y="104"/>
              </a:cxn>
              <a:cxn ang="0">
                <a:pos x="118" y="122"/>
              </a:cxn>
              <a:cxn ang="0">
                <a:pos x="120" y="0"/>
              </a:cxn>
              <a:cxn ang="0">
                <a:pos x="120" y="194"/>
              </a:cxn>
              <a:cxn ang="0">
                <a:pos x="120" y="180"/>
              </a:cxn>
              <a:cxn ang="0">
                <a:pos x="116" y="168"/>
              </a:cxn>
              <a:cxn ang="0">
                <a:pos x="104" y="150"/>
              </a:cxn>
              <a:cxn ang="0">
                <a:pos x="94" y="148"/>
              </a:cxn>
              <a:cxn ang="0">
                <a:pos x="86" y="150"/>
              </a:cxn>
              <a:cxn ang="0">
                <a:pos x="72" y="162"/>
              </a:cxn>
              <a:cxn ang="0">
                <a:pos x="64" y="182"/>
              </a:cxn>
              <a:cxn ang="0">
                <a:pos x="60" y="224"/>
              </a:cxn>
              <a:cxn ang="0">
                <a:pos x="62" y="240"/>
              </a:cxn>
              <a:cxn ang="0">
                <a:pos x="66" y="268"/>
              </a:cxn>
              <a:cxn ang="0">
                <a:pos x="74" y="286"/>
              </a:cxn>
              <a:cxn ang="0">
                <a:pos x="86" y="296"/>
              </a:cxn>
              <a:cxn ang="0">
                <a:pos x="92" y="298"/>
              </a:cxn>
              <a:cxn ang="0">
                <a:pos x="106" y="292"/>
              </a:cxn>
              <a:cxn ang="0">
                <a:pos x="118" y="272"/>
              </a:cxn>
              <a:cxn ang="0">
                <a:pos x="120" y="266"/>
              </a:cxn>
              <a:cxn ang="0">
                <a:pos x="120" y="194"/>
              </a:cxn>
            </a:cxnLst>
            <a:rect l="0" t="0" r="r" b="b"/>
            <a:pathLst>
              <a:path w="182" h="346">
                <a:moveTo>
                  <a:pt x="180" y="0"/>
                </a:moveTo>
                <a:lnTo>
                  <a:pt x="180" y="274"/>
                </a:lnTo>
                <a:lnTo>
                  <a:pt x="180" y="274"/>
                </a:lnTo>
                <a:lnTo>
                  <a:pt x="182" y="342"/>
                </a:lnTo>
                <a:lnTo>
                  <a:pt x="130" y="342"/>
                </a:lnTo>
                <a:lnTo>
                  <a:pt x="126" y="314"/>
                </a:lnTo>
                <a:lnTo>
                  <a:pt x="126" y="314"/>
                </a:lnTo>
                <a:lnTo>
                  <a:pt x="126" y="314"/>
                </a:lnTo>
                <a:lnTo>
                  <a:pt x="118" y="328"/>
                </a:lnTo>
                <a:lnTo>
                  <a:pt x="106" y="338"/>
                </a:lnTo>
                <a:lnTo>
                  <a:pt x="92" y="344"/>
                </a:lnTo>
                <a:lnTo>
                  <a:pt x="84" y="346"/>
                </a:lnTo>
                <a:lnTo>
                  <a:pt x="76" y="346"/>
                </a:lnTo>
                <a:lnTo>
                  <a:pt x="76" y="346"/>
                </a:lnTo>
                <a:lnTo>
                  <a:pt x="66" y="346"/>
                </a:lnTo>
                <a:lnTo>
                  <a:pt x="58" y="344"/>
                </a:lnTo>
                <a:lnTo>
                  <a:pt x="50" y="342"/>
                </a:lnTo>
                <a:lnTo>
                  <a:pt x="42" y="338"/>
                </a:lnTo>
                <a:lnTo>
                  <a:pt x="30" y="326"/>
                </a:lnTo>
                <a:lnTo>
                  <a:pt x="20" y="310"/>
                </a:lnTo>
                <a:lnTo>
                  <a:pt x="12" y="292"/>
                </a:lnTo>
                <a:lnTo>
                  <a:pt x="6" y="272"/>
                </a:lnTo>
                <a:lnTo>
                  <a:pt x="2" y="248"/>
                </a:lnTo>
                <a:lnTo>
                  <a:pt x="0" y="222"/>
                </a:lnTo>
                <a:lnTo>
                  <a:pt x="0" y="222"/>
                </a:lnTo>
                <a:lnTo>
                  <a:pt x="2" y="192"/>
                </a:lnTo>
                <a:lnTo>
                  <a:pt x="6" y="168"/>
                </a:lnTo>
                <a:lnTo>
                  <a:pt x="14" y="146"/>
                </a:lnTo>
                <a:lnTo>
                  <a:pt x="24" y="128"/>
                </a:lnTo>
                <a:lnTo>
                  <a:pt x="36" y="114"/>
                </a:lnTo>
                <a:lnTo>
                  <a:pt x="48" y="106"/>
                </a:lnTo>
                <a:lnTo>
                  <a:pt x="62" y="100"/>
                </a:lnTo>
                <a:lnTo>
                  <a:pt x="78" y="98"/>
                </a:lnTo>
                <a:lnTo>
                  <a:pt x="78" y="98"/>
                </a:lnTo>
                <a:lnTo>
                  <a:pt x="92" y="100"/>
                </a:lnTo>
                <a:lnTo>
                  <a:pt x="104" y="104"/>
                </a:lnTo>
                <a:lnTo>
                  <a:pt x="112" y="112"/>
                </a:lnTo>
                <a:lnTo>
                  <a:pt x="118" y="122"/>
                </a:lnTo>
                <a:lnTo>
                  <a:pt x="120" y="122"/>
                </a:lnTo>
                <a:lnTo>
                  <a:pt x="120" y="0"/>
                </a:lnTo>
                <a:lnTo>
                  <a:pt x="180" y="0"/>
                </a:lnTo>
                <a:close/>
                <a:moveTo>
                  <a:pt x="120" y="194"/>
                </a:moveTo>
                <a:lnTo>
                  <a:pt x="120" y="194"/>
                </a:lnTo>
                <a:lnTo>
                  <a:pt x="120" y="180"/>
                </a:lnTo>
                <a:lnTo>
                  <a:pt x="120" y="180"/>
                </a:lnTo>
                <a:lnTo>
                  <a:pt x="116" y="168"/>
                </a:lnTo>
                <a:lnTo>
                  <a:pt x="110" y="158"/>
                </a:lnTo>
                <a:lnTo>
                  <a:pt x="104" y="150"/>
                </a:lnTo>
                <a:lnTo>
                  <a:pt x="98" y="148"/>
                </a:lnTo>
                <a:lnTo>
                  <a:pt x="94" y="148"/>
                </a:lnTo>
                <a:lnTo>
                  <a:pt x="94" y="148"/>
                </a:lnTo>
                <a:lnTo>
                  <a:pt x="86" y="150"/>
                </a:lnTo>
                <a:lnTo>
                  <a:pt x="78" y="154"/>
                </a:lnTo>
                <a:lnTo>
                  <a:pt x="72" y="162"/>
                </a:lnTo>
                <a:lnTo>
                  <a:pt x="68" y="170"/>
                </a:lnTo>
                <a:lnTo>
                  <a:pt x="64" y="182"/>
                </a:lnTo>
                <a:lnTo>
                  <a:pt x="62" y="194"/>
                </a:lnTo>
                <a:lnTo>
                  <a:pt x="60" y="224"/>
                </a:lnTo>
                <a:lnTo>
                  <a:pt x="60" y="224"/>
                </a:lnTo>
                <a:lnTo>
                  <a:pt x="62" y="240"/>
                </a:lnTo>
                <a:lnTo>
                  <a:pt x="64" y="254"/>
                </a:lnTo>
                <a:lnTo>
                  <a:pt x="66" y="268"/>
                </a:lnTo>
                <a:lnTo>
                  <a:pt x="70" y="278"/>
                </a:lnTo>
                <a:lnTo>
                  <a:pt x="74" y="286"/>
                </a:lnTo>
                <a:lnTo>
                  <a:pt x="80" y="292"/>
                </a:lnTo>
                <a:lnTo>
                  <a:pt x="86" y="296"/>
                </a:lnTo>
                <a:lnTo>
                  <a:pt x="92" y="298"/>
                </a:lnTo>
                <a:lnTo>
                  <a:pt x="92" y="298"/>
                </a:lnTo>
                <a:lnTo>
                  <a:pt x="100" y="296"/>
                </a:lnTo>
                <a:lnTo>
                  <a:pt x="106" y="292"/>
                </a:lnTo>
                <a:lnTo>
                  <a:pt x="112" y="284"/>
                </a:lnTo>
                <a:lnTo>
                  <a:pt x="118" y="272"/>
                </a:lnTo>
                <a:lnTo>
                  <a:pt x="118" y="272"/>
                </a:lnTo>
                <a:lnTo>
                  <a:pt x="120" y="266"/>
                </a:lnTo>
                <a:lnTo>
                  <a:pt x="120" y="258"/>
                </a:lnTo>
                <a:lnTo>
                  <a:pt x="120" y="194"/>
                </a:lnTo>
                <a:close/>
              </a:path>
            </a:pathLst>
          </a:custGeom>
          <a:solidFill>
            <a:srgbClr val="FFFFFF"/>
          </a:solidFill>
          <a:ln w="9525">
            <a:noFill/>
            <a:round/>
            <a:headEnd/>
            <a:tailEnd/>
          </a:ln>
        </p:spPr>
        <p:txBody>
          <a:bodyPr>
            <a:prstTxWarp prst="textNoShape">
              <a:avLst/>
            </a:prstTxWarp>
          </a:bodyPr>
          <a:lstStyle/>
          <a:p>
            <a:endParaRPr lang="zh-TW" altLang="en-US">
              <a:latin typeface="Myriad Pro" charset="0"/>
            </a:endParaRPr>
          </a:p>
        </p:txBody>
      </p:sp>
      <p:sp>
        <p:nvSpPr>
          <p:cNvPr id="6" name="Freeform 15"/>
          <p:cNvSpPr>
            <a:spLocks noEditPoints="1"/>
          </p:cNvSpPr>
          <p:nvPr userDrawn="1"/>
        </p:nvSpPr>
        <p:spPr bwMode="auto">
          <a:xfrm>
            <a:off x="8875713" y="6718300"/>
            <a:ext cx="36512" cy="49213"/>
          </a:xfrm>
          <a:custGeom>
            <a:avLst/>
            <a:gdLst/>
            <a:ahLst/>
            <a:cxnLst>
              <a:cxn ang="0">
                <a:pos x="90" y="248"/>
              </a:cxn>
              <a:cxn ang="0">
                <a:pos x="54" y="240"/>
              </a:cxn>
              <a:cxn ang="0">
                <a:pos x="24" y="216"/>
              </a:cxn>
              <a:cxn ang="0">
                <a:pos x="6" y="178"/>
              </a:cxn>
              <a:cxn ang="0">
                <a:pos x="0" y="124"/>
              </a:cxn>
              <a:cxn ang="0">
                <a:pos x="2" y="94"/>
              </a:cxn>
              <a:cxn ang="0">
                <a:pos x="16" y="46"/>
              </a:cxn>
              <a:cxn ang="0">
                <a:pos x="42" y="16"/>
              </a:cxn>
              <a:cxn ang="0">
                <a:pos x="74" y="2"/>
              </a:cxn>
              <a:cxn ang="0">
                <a:pos x="92" y="0"/>
              </a:cxn>
              <a:cxn ang="0">
                <a:pos x="130" y="8"/>
              </a:cxn>
              <a:cxn ang="0">
                <a:pos x="158" y="32"/>
              </a:cxn>
              <a:cxn ang="0">
                <a:pos x="176" y="72"/>
              </a:cxn>
              <a:cxn ang="0">
                <a:pos x="182" y="124"/>
              </a:cxn>
              <a:cxn ang="0">
                <a:pos x="180" y="142"/>
              </a:cxn>
              <a:cxn ang="0">
                <a:pos x="176" y="172"/>
              </a:cxn>
              <a:cxn ang="0">
                <a:pos x="168" y="196"/>
              </a:cxn>
              <a:cxn ang="0">
                <a:pos x="156" y="216"/>
              </a:cxn>
              <a:cxn ang="0">
                <a:pos x="136" y="236"/>
              </a:cxn>
              <a:cxn ang="0">
                <a:pos x="106" y="248"/>
              </a:cxn>
              <a:cxn ang="0">
                <a:pos x="90" y="248"/>
              </a:cxn>
              <a:cxn ang="0">
                <a:pos x="92" y="202"/>
              </a:cxn>
              <a:cxn ang="0">
                <a:pos x="106" y="196"/>
              </a:cxn>
              <a:cxn ang="0">
                <a:pos x="114" y="176"/>
              </a:cxn>
              <a:cxn ang="0">
                <a:pos x="120" y="124"/>
              </a:cxn>
              <a:cxn ang="0">
                <a:pos x="120" y="98"/>
              </a:cxn>
              <a:cxn ang="0">
                <a:pos x="114" y="72"/>
              </a:cxn>
              <a:cxn ang="0">
                <a:pos x="106" y="52"/>
              </a:cxn>
              <a:cxn ang="0">
                <a:pos x="90" y="46"/>
              </a:cxn>
              <a:cxn ang="0">
                <a:pos x="82" y="48"/>
              </a:cxn>
              <a:cxn ang="0">
                <a:pos x="70" y="62"/>
              </a:cxn>
              <a:cxn ang="0">
                <a:pos x="64" y="84"/>
              </a:cxn>
              <a:cxn ang="0">
                <a:pos x="60" y="124"/>
              </a:cxn>
              <a:cxn ang="0">
                <a:pos x="62" y="154"/>
              </a:cxn>
              <a:cxn ang="0">
                <a:pos x="66" y="178"/>
              </a:cxn>
              <a:cxn ang="0">
                <a:pos x="76" y="196"/>
              </a:cxn>
              <a:cxn ang="0">
                <a:pos x="92" y="202"/>
              </a:cxn>
            </a:cxnLst>
            <a:rect l="0" t="0" r="r" b="b"/>
            <a:pathLst>
              <a:path w="182" h="248">
                <a:moveTo>
                  <a:pt x="90" y="248"/>
                </a:moveTo>
                <a:lnTo>
                  <a:pt x="90" y="248"/>
                </a:lnTo>
                <a:lnTo>
                  <a:pt x="70" y="246"/>
                </a:lnTo>
                <a:lnTo>
                  <a:pt x="54" y="240"/>
                </a:lnTo>
                <a:lnTo>
                  <a:pt x="38" y="230"/>
                </a:lnTo>
                <a:lnTo>
                  <a:pt x="24" y="216"/>
                </a:lnTo>
                <a:lnTo>
                  <a:pt x="14" y="198"/>
                </a:lnTo>
                <a:lnTo>
                  <a:pt x="6" y="178"/>
                </a:lnTo>
                <a:lnTo>
                  <a:pt x="2" y="152"/>
                </a:lnTo>
                <a:lnTo>
                  <a:pt x="0" y="124"/>
                </a:lnTo>
                <a:lnTo>
                  <a:pt x="0" y="124"/>
                </a:lnTo>
                <a:lnTo>
                  <a:pt x="2" y="94"/>
                </a:lnTo>
                <a:lnTo>
                  <a:pt x="8" y="68"/>
                </a:lnTo>
                <a:lnTo>
                  <a:pt x="16" y="46"/>
                </a:lnTo>
                <a:lnTo>
                  <a:pt x="28" y="30"/>
                </a:lnTo>
                <a:lnTo>
                  <a:pt x="42" y="16"/>
                </a:lnTo>
                <a:lnTo>
                  <a:pt x="58" y="6"/>
                </a:lnTo>
                <a:lnTo>
                  <a:pt x="74" y="2"/>
                </a:lnTo>
                <a:lnTo>
                  <a:pt x="92" y="0"/>
                </a:lnTo>
                <a:lnTo>
                  <a:pt x="92" y="0"/>
                </a:lnTo>
                <a:lnTo>
                  <a:pt x="112" y="2"/>
                </a:lnTo>
                <a:lnTo>
                  <a:pt x="130" y="8"/>
                </a:lnTo>
                <a:lnTo>
                  <a:pt x="144" y="18"/>
                </a:lnTo>
                <a:lnTo>
                  <a:pt x="158" y="32"/>
                </a:lnTo>
                <a:lnTo>
                  <a:pt x="168" y="50"/>
                </a:lnTo>
                <a:lnTo>
                  <a:pt x="176" y="72"/>
                </a:lnTo>
                <a:lnTo>
                  <a:pt x="180" y="96"/>
                </a:lnTo>
                <a:lnTo>
                  <a:pt x="182" y="124"/>
                </a:lnTo>
                <a:lnTo>
                  <a:pt x="182" y="124"/>
                </a:lnTo>
                <a:lnTo>
                  <a:pt x="180" y="142"/>
                </a:lnTo>
                <a:lnTo>
                  <a:pt x="178" y="158"/>
                </a:lnTo>
                <a:lnTo>
                  <a:pt x="176" y="172"/>
                </a:lnTo>
                <a:lnTo>
                  <a:pt x="172" y="184"/>
                </a:lnTo>
                <a:lnTo>
                  <a:pt x="168" y="196"/>
                </a:lnTo>
                <a:lnTo>
                  <a:pt x="162" y="206"/>
                </a:lnTo>
                <a:lnTo>
                  <a:pt x="156" y="216"/>
                </a:lnTo>
                <a:lnTo>
                  <a:pt x="150" y="224"/>
                </a:lnTo>
                <a:lnTo>
                  <a:pt x="136" y="236"/>
                </a:lnTo>
                <a:lnTo>
                  <a:pt x="120" y="244"/>
                </a:lnTo>
                <a:lnTo>
                  <a:pt x="106" y="248"/>
                </a:lnTo>
                <a:lnTo>
                  <a:pt x="92" y="248"/>
                </a:lnTo>
                <a:lnTo>
                  <a:pt x="90" y="248"/>
                </a:lnTo>
                <a:close/>
                <a:moveTo>
                  <a:pt x="92" y="202"/>
                </a:moveTo>
                <a:lnTo>
                  <a:pt x="92" y="202"/>
                </a:lnTo>
                <a:lnTo>
                  <a:pt x="100" y="200"/>
                </a:lnTo>
                <a:lnTo>
                  <a:pt x="106" y="196"/>
                </a:lnTo>
                <a:lnTo>
                  <a:pt x="112" y="188"/>
                </a:lnTo>
                <a:lnTo>
                  <a:pt x="114" y="176"/>
                </a:lnTo>
                <a:lnTo>
                  <a:pt x="120" y="152"/>
                </a:lnTo>
                <a:lnTo>
                  <a:pt x="120" y="124"/>
                </a:lnTo>
                <a:lnTo>
                  <a:pt x="120" y="124"/>
                </a:lnTo>
                <a:lnTo>
                  <a:pt x="120" y="98"/>
                </a:lnTo>
                <a:lnTo>
                  <a:pt x="118" y="84"/>
                </a:lnTo>
                <a:lnTo>
                  <a:pt x="114" y="72"/>
                </a:lnTo>
                <a:lnTo>
                  <a:pt x="110" y="62"/>
                </a:lnTo>
                <a:lnTo>
                  <a:pt x="106" y="52"/>
                </a:lnTo>
                <a:lnTo>
                  <a:pt x="100" y="48"/>
                </a:lnTo>
                <a:lnTo>
                  <a:pt x="90" y="46"/>
                </a:lnTo>
                <a:lnTo>
                  <a:pt x="90" y="46"/>
                </a:lnTo>
                <a:lnTo>
                  <a:pt x="82" y="48"/>
                </a:lnTo>
                <a:lnTo>
                  <a:pt x="76" y="52"/>
                </a:lnTo>
                <a:lnTo>
                  <a:pt x="70" y="62"/>
                </a:lnTo>
                <a:lnTo>
                  <a:pt x="66" y="72"/>
                </a:lnTo>
                <a:lnTo>
                  <a:pt x="64" y="84"/>
                </a:lnTo>
                <a:lnTo>
                  <a:pt x="62" y="98"/>
                </a:lnTo>
                <a:lnTo>
                  <a:pt x="60" y="124"/>
                </a:lnTo>
                <a:lnTo>
                  <a:pt x="60" y="124"/>
                </a:lnTo>
                <a:lnTo>
                  <a:pt x="62" y="154"/>
                </a:lnTo>
                <a:lnTo>
                  <a:pt x="64" y="166"/>
                </a:lnTo>
                <a:lnTo>
                  <a:pt x="66" y="178"/>
                </a:lnTo>
                <a:lnTo>
                  <a:pt x="70" y="188"/>
                </a:lnTo>
                <a:lnTo>
                  <a:pt x="76" y="196"/>
                </a:lnTo>
                <a:lnTo>
                  <a:pt x="82" y="200"/>
                </a:lnTo>
                <a:lnTo>
                  <a:pt x="92" y="202"/>
                </a:lnTo>
                <a:lnTo>
                  <a:pt x="92" y="202"/>
                </a:lnTo>
                <a:close/>
              </a:path>
            </a:pathLst>
          </a:custGeom>
          <a:solidFill>
            <a:srgbClr val="FFFFFF"/>
          </a:solidFill>
          <a:ln w="9525">
            <a:noFill/>
            <a:round/>
            <a:headEnd/>
            <a:tailEnd/>
          </a:ln>
        </p:spPr>
        <p:txBody>
          <a:bodyPr>
            <a:prstTxWarp prst="textNoShape">
              <a:avLst/>
            </a:prstTxWarp>
          </a:bodyPr>
          <a:lstStyle/>
          <a:p>
            <a:endParaRPr lang="zh-TW" altLang="en-US">
              <a:latin typeface="Myriad Pro" charset="0"/>
            </a:endParaRPr>
          </a:p>
        </p:txBody>
      </p:sp>
      <p:sp>
        <p:nvSpPr>
          <p:cNvPr id="7" name="Freeform 16"/>
          <p:cNvSpPr>
            <a:spLocks noEditPoints="1"/>
          </p:cNvSpPr>
          <p:nvPr userDrawn="1"/>
        </p:nvSpPr>
        <p:spPr bwMode="auto">
          <a:xfrm>
            <a:off x="8918575" y="6699250"/>
            <a:ext cx="36513" cy="68263"/>
          </a:xfrm>
          <a:custGeom>
            <a:avLst/>
            <a:gdLst/>
            <a:ahLst/>
            <a:cxnLst>
              <a:cxn ang="0">
                <a:pos x="62" y="0"/>
              </a:cxn>
              <a:cxn ang="0">
                <a:pos x="62" y="126"/>
              </a:cxn>
              <a:cxn ang="0">
                <a:pos x="72" y="114"/>
              </a:cxn>
              <a:cxn ang="0">
                <a:pos x="96" y="100"/>
              </a:cxn>
              <a:cxn ang="0">
                <a:pos x="112" y="98"/>
              </a:cxn>
              <a:cxn ang="0">
                <a:pos x="128" y="100"/>
              </a:cxn>
              <a:cxn ang="0">
                <a:pos x="154" y="118"/>
              </a:cxn>
              <a:cxn ang="0">
                <a:pos x="172" y="148"/>
              </a:cxn>
              <a:cxn ang="0">
                <a:pos x="180" y="192"/>
              </a:cxn>
              <a:cxn ang="0">
                <a:pos x="182" y="216"/>
              </a:cxn>
              <a:cxn ang="0">
                <a:pos x="176" y="272"/>
              </a:cxn>
              <a:cxn ang="0">
                <a:pos x="158" y="314"/>
              </a:cxn>
              <a:cxn ang="0">
                <a:pos x="134" y="338"/>
              </a:cxn>
              <a:cxn ang="0">
                <a:pos x="104" y="346"/>
              </a:cxn>
              <a:cxn ang="0">
                <a:pos x="88" y="344"/>
              </a:cxn>
              <a:cxn ang="0">
                <a:pos x="66" y="328"/>
              </a:cxn>
              <a:cxn ang="0">
                <a:pos x="54" y="314"/>
              </a:cxn>
              <a:cxn ang="0">
                <a:pos x="0" y="342"/>
              </a:cxn>
              <a:cxn ang="0">
                <a:pos x="2" y="274"/>
              </a:cxn>
              <a:cxn ang="0">
                <a:pos x="62" y="256"/>
              </a:cxn>
              <a:cxn ang="0">
                <a:pos x="62" y="266"/>
              </a:cxn>
              <a:cxn ang="0">
                <a:pos x="64" y="272"/>
              </a:cxn>
              <a:cxn ang="0">
                <a:pos x="76" y="292"/>
              </a:cxn>
              <a:cxn ang="0">
                <a:pos x="88" y="298"/>
              </a:cxn>
              <a:cxn ang="0">
                <a:pos x="96" y="296"/>
              </a:cxn>
              <a:cxn ang="0">
                <a:pos x="108" y="286"/>
              </a:cxn>
              <a:cxn ang="0">
                <a:pos x="116" y="266"/>
              </a:cxn>
              <a:cxn ang="0">
                <a:pos x="120" y="220"/>
              </a:cxn>
              <a:cxn ang="0">
                <a:pos x="120" y="192"/>
              </a:cxn>
              <a:cxn ang="0">
                <a:pos x="114" y="168"/>
              </a:cxn>
              <a:cxn ang="0">
                <a:pos x="102" y="154"/>
              </a:cxn>
              <a:cxn ang="0">
                <a:pos x="88" y="148"/>
              </a:cxn>
              <a:cxn ang="0">
                <a:pos x="80" y="150"/>
              </a:cxn>
              <a:cxn ang="0">
                <a:pos x="68" y="164"/>
              </a:cxn>
              <a:cxn ang="0">
                <a:pos x="64" y="174"/>
              </a:cxn>
              <a:cxn ang="0">
                <a:pos x="62" y="256"/>
              </a:cxn>
            </a:cxnLst>
            <a:rect l="0" t="0" r="r" b="b"/>
            <a:pathLst>
              <a:path w="182" h="346">
                <a:moveTo>
                  <a:pt x="2" y="0"/>
                </a:moveTo>
                <a:lnTo>
                  <a:pt x="62" y="0"/>
                </a:lnTo>
                <a:lnTo>
                  <a:pt x="62" y="126"/>
                </a:lnTo>
                <a:lnTo>
                  <a:pt x="62" y="126"/>
                </a:lnTo>
                <a:lnTo>
                  <a:pt x="62" y="126"/>
                </a:lnTo>
                <a:lnTo>
                  <a:pt x="72" y="114"/>
                </a:lnTo>
                <a:lnTo>
                  <a:pt x="84" y="104"/>
                </a:lnTo>
                <a:lnTo>
                  <a:pt x="96" y="100"/>
                </a:lnTo>
                <a:lnTo>
                  <a:pt x="112" y="98"/>
                </a:lnTo>
                <a:lnTo>
                  <a:pt x="112" y="98"/>
                </a:lnTo>
                <a:lnTo>
                  <a:pt x="122" y="98"/>
                </a:lnTo>
                <a:lnTo>
                  <a:pt x="128" y="100"/>
                </a:lnTo>
                <a:lnTo>
                  <a:pt x="142" y="106"/>
                </a:lnTo>
                <a:lnTo>
                  <a:pt x="154" y="118"/>
                </a:lnTo>
                <a:lnTo>
                  <a:pt x="164" y="132"/>
                </a:lnTo>
                <a:lnTo>
                  <a:pt x="172" y="148"/>
                </a:lnTo>
                <a:lnTo>
                  <a:pt x="176" y="170"/>
                </a:lnTo>
                <a:lnTo>
                  <a:pt x="180" y="192"/>
                </a:lnTo>
                <a:lnTo>
                  <a:pt x="182" y="216"/>
                </a:lnTo>
                <a:lnTo>
                  <a:pt x="182" y="216"/>
                </a:lnTo>
                <a:lnTo>
                  <a:pt x="180" y="246"/>
                </a:lnTo>
                <a:lnTo>
                  <a:pt x="176" y="272"/>
                </a:lnTo>
                <a:lnTo>
                  <a:pt x="168" y="294"/>
                </a:lnTo>
                <a:lnTo>
                  <a:pt x="158" y="314"/>
                </a:lnTo>
                <a:lnTo>
                  <a:pt x="148" y="328"/>
                </a:lnTo>
                <a:lnTo>
                  <a:pt x="134" y="338"/>
                </a:lnTo>
                <a:lnTo>
                  <a:pt x="120" y="344"/>
                </a:lnTo>
                <a:lnTo>
                  <a:pt x="104" y="346"/>
                </a:lnTo>
                <a:lnTo>
                  <a:pt x="104" y="346"/>
                </a:lnTo>
                <a:lnTo>
                  <a:pt x="88" y="344"/>
                </a:lnTo>
                <a:lnTo>
                  <a:pt x="76" y="340"/>
                </a:lnTo>
                <a:lnTo>
                  <a:pt x="66" y="328"/>
                </a:lnTo>
                <a:lnTo>
                  <a:pt x="56" y="314"/>
                </a:lnTo>
                <a:lnTo>
                  <a:pt x="54" y="314"/>
                </a:lnTo>
                <a:lnTo>
                  <a:pt x="50" y="342"/>
                </a:lnTo>
                <a:lnTo>
                  <a:pt x="0" y="342"/>
                </a:lnTo>
                <a:lnTo>
                  <a:pt x="0" y="342"/>
                </a:lnTo>
                <a:lnTo>
                  <a:pt x="2" y="274"/>
                </a:lnTo>
                <a:lnTo>
                  <a:pt x="2" y="0"/>
                </a:lnTo>
                <a:close/>
                <a:moveTo>
                  <a:pt x="62" y="256"/>
                </a:moveTo>
                <a:lnTo>
                  <a:pt x="62" y="256"/>
                </a:lnTo>
                <a:lnTo>
                  <a:pt x="62" y="266"/>
                </a:lnTo>
                <a:lnTo>
                  <a:pt x="64" y="272"/>
                </a:lnTo>
                <a:lnTo>
                  <a:pt x="64" y="272"/>
                </a:lnTo>
                <a:lnTo>
                  <a:pt x="68" y="284"/>
                </a:lnTo>
                <a:lnTo>
                  <a:pt x="76" y="292"/>
                </a:lnTo>
                <a:lnTo>
                  <a:pt x="82" y="296"/>
                </a:lnTo>
                <a:lnTo>
                  <a:pt x="88" y="298"/>
                </a:lnTo>
                <a:lnTo>
                  <a:pt x="88" y="298"/>
                </a:lnTo>
                <a:lnTo>
                  <a:pt x="96" y="296"/>
                </a:lnTo>
                <a:lnTo>
                  <a:pt x="104" y="292"/>
                </a:lnTo>
                <a:lnTo>
                  <a:pt x="108" y="286"/>
                </a:lnTo>
                <a:lnTo>
                  <a:pt x="114" y="276"/>
                </a:lnTo>
                <a:lnTo>
                  <a:pt x="116" y="266"/>
                </a:lnTo>
                <a:lnTo>
                  <a:pt x="120" y="252"/>
                </a:lnTo>
                <a:lnTo>
                  <a:pt x="120" y="220"/>
                </a:lnTo>
                <a:lnTo>
                  <a:pt x="120" y="220"/>
                </a:lnTo>
                <a:lnTo>
                  <a:pt x="120" y="192"/>
                </a:lnTo>
                <a:lnTo>
                  <a:pt x="116" y="178"/>
                </a:lnTo>
                <a:lnTo>
                  <a:pt x="114" y="168"/>
                </a:lnTo>
                <a:lnTo>
                  <a:pt x="108" y="160"/>
                </a:lnTo>
                <a:lnTo>
                  <a:pt x="102" y="154"/>
                </a:lnTo>
                <a:lnTo>
                  <a:pt x="96" y="150"/>
                </a:lnTo>
                <a:lnTo>
                  <a:pt x="88" y="148"/>
                </a:lnTo>
                <a:lnTo>
                  <a:pt x="88" y="148"/>
                </a:lnTo>
                <a:lnTo>
                  <a:pt x="80" y="150"/>
                </a:lnTo>
                <a:lnTo>
                  <a:pt x="72" y="156"/>
                </a:lnTo>
                <a:lnTo>
                  <a:pt x="68" y="164"/>
                </a:lnTo>
                <a:lnTo>
                  <a:pt x="64" y="174"/>
                </a:lnTo>
                <a:lnTo>
                  <a:pt x="64" y="174"/>
                </a:lnTo>
                <a:lnTo>
                  <a:pt x="62" y="190"/>
                </a:lnTo>
                <a:lnTo>
                  <a:pt x="62" y="256"/>
                </a:lnTo>
                <a:close/>
              </a:path>
            </a:pathLst>
          </a:custGeom>
          <a:solidFill>
            <a:srgbClr val="FFFFFF"/>
          </a:solidFill>
          <a:ln w="9525">
            <a:noFill/>
            <a:round/>
            <a:headEnd/>
            <a:tailEnd/>
          </a:ln>
        </p:spPr>
        <p:txBody>
          <a:bodyPr>
            <a:prstTxWarp prst="textNoShape">
              <a:avLst/>
            </a:prstTxWarp>
          </a:bodyPr>
          <a:lstStyle/>
          <a:p>
            <a:endParaRPr lang="zh-TW" altLang="en-US">
              <a:latin typeface="Myriad Pro" charset="0"/>
            </a:endParaRPr>
          </a:p>
        </p:txBody>
      </p:sp>
      <p:sp>
        <p:nvSpPr>
          <p:cNvPr id="8" name="Freeform 17"/>
          <p:cNvSpPr>
            <a:spLocks noEditPoints="1"/>
          </p:cNvSpPr>
          <p:nvPr userDrawn="1"/>
        </p:nvSpPr>
        <p:spPr bwMode="auto">
          <a:xfrm>
            <a:off x="8959850" y="6718300"/>
            <a:ext cx="34925" cy="49213"/>
          </a:xfrm>
          <a:custGeom>
            <a:avLst/>
            <a:gdLst/>
            <a:ahLst/>
            <a:cxnLst>
              <a:cxn ang="0">
                <a:pos x="58" y="146"/>
              </a:cxn>
              <a:cxn ang="0">
                <a:pos x="64" y="172"/>
              </a:cxn>
              <a:cxn ang="0">
                <a:pos x="74" y="190"/>
              </a:cxn>
              <a:cxn ang="0">
                <a:pos x="90" y="200"/>
              </a:cxn>
              <a:cxn ang="0">
                <a:pos x="112" y="204"/>
              </a:cxn>
              <a:cxn ang="0">
                <a:pos x="124" y="202"/>
              </a:cxn>
              <a:cxn ang="0">
                <a:pos x="156" y="194"/>
              </a:cxn>
              <a:cxn ang="0">
                <a:pos x="164" y="238"/>
              </a:cxn>
              <a:cxn ang="0">
                <a:pos x="136" y="246"/>
              </a:cxn>
              <a:cxn ang="0">
                <a:pos x="100" y="250"/>
              </a:cxn>
              <a:cxn ang="0">
                <a:pos x="78" y="248"/>
              </a:cxn>
              <a:cxn ang="0">
                <a:pos x="40" y="232"/>
              </a:cxn>
              <a:cxn ang="0">
                <a:pos x="14" y="200"/>
              </a:cxn>
              <a:cxn ang="0">
                <a:pos x="2" y="156"/>
              </a:cxn>
              <a:cxn ang="0">
                <a:pos x="0" y="130"/>
              </a:cxn>
              <a:cxn ang="0">
                <a:pos x="8" y="76"/>
              </a:cxn>
              <a:cxn ang="0">
                <a:pos x="28" y="36"/>
              </a:cxn>
              <a:cxn ang="0">
                <a:pos x="58" y="10"/>
              </a:cxn>
              <a:cxn ang="0">
                <a:pos x="94" y="0"/>
              </a:cxn>
              <a:cxn ang="0">
                <a:pos x="112" y="2"/>
              </a:cxn>
              <a:cxn ang="0">
                <a:pos x="142" y="18"/>
              </a:cxn>
              <a:cxn ang="0">
                <a:pos x="164" y="48"/>
              </a:cxn>
              <a:cxn ang="0">
                <a:pos x="174" y="88"/>
              </a:cxn>
              <a:cxn ang="0">
                <a:pos x="176" y="114"/>
              </a:cxn>
              <a:cxn ang="0">
                <a:pos x="174" y="146"/>
              </a:cxn>
              <a:cxn ang="0">
                <a:pos x="120" y="104"/>
              </a:cxn>
              <a:cxn ang="0">
                <a:pos x="118" y="80"/>
              </a:cxn>
              <a:cxn ang="0">
                <a:pos x="112" y="62"/>
              </a:cxn>
              <a:cxn ang="0">
                <a:pos x="104" y="50"/>
              </a:cxn>
              <a:cxn ang="0">
                <a:pos x="90" y="46"/>
              </a:cxn>
              <a:cxn ang="0">
                <a:pos x="84" y="46"/>
              </a:cxn>
              <a:cxn ang="0">
                <a:pos x="72" y="56"/>
              </a:cxn>
              <a:cxn ang="0">
                <a:pos x="62" y="84"/>
              </a:cxn>
              <a:cxn ang="0">
                <a:pos x="120" y="104"/>
              </a:cxn>
            </a:cxnLst>
            <a:rect l="0" t="0" r="r" b="b"/>
            <a:pathLst>
              <a:path w="176" h="250">
                <a:moveTo>
                  <a:pt x="58" y="146"/>
                </a:moveTo>
                <a:lnTo>
                  <a:pt x="58" y="146"/>
                </a:lnTo>
                <a:lnTo>
                  <a:pt x="60" y="160"/>
                </a:lnTo>
                <a:lnTo>
                  <a:pt x="64" y="172"/>
                </a:lnTo>
                <a:lnTo>
                  <a:pt x="68" y="182"/>
                </a:lnTo>
                <a:lnTo>
                  <a:pt x="74" y="190"/>
                </a:lnTo>
                <a:lnTo>
                  <a:pt x="82" y="196"/>
                </a:lnTo>
                <a:lnTo>
                  <a:pt x="90" y="200"/>
                </a:lnTo>
                <a:lnTo>
                  <a:pt x="100" y="202"/>
                </a:lnTo>
                <a:lnTo>
                  <a:pt x="112" y="204"/>
                </a:lnTo>
                <a:lnTo>
                  <a:pt x="112" y="204"/>
                </a:lnTo>
                <a:lnTo>
                  <a:pt x="124" y="202"/>
                </a:lnTo>
                <a:lnTo>
                  <a:pt x="136" y="200"/>
                </a:lnTo>
                <a:lnTo>
                  <a:pt x="156" y="194"/>
                </a:lnTo>
                <a:lnTo>
                  <a:pt x="164" y="238"/>
                </a:lnTo>
                <a:lnTo>
                  <a:pt x="164" y="238"/>
                </a:lnTo>
                <a:lnTo>
                  <a:pt x="152" y="242"/>
                </a:lnTo>
                <a:lnTo>
                  <a:pt x="136" y="246"/>
                </a:lnTo>
                <a:lnTo>
                  <a:pt x="118" y="248"/>
                </a:lnTo>
                <a:lnTo>
                  <a:pt x="100" y="250"/>
                </a:lnTo>
                <a:lnTo>
                  <a:pt x="100" y="250"/>
                </a:lnTo>
                <a:lnTo>
                  <a:pt x="78" y="248"/>
                </a:lnTo>
                <a:lnTo>
                  <a:pt x="58" y="242"/>
                </a:lnTo>
                <a:lnTo>
                  <a:pt x="40" y="232"/>
                </a:lnTo>
                <a:lnTo>
                  <a:pt x="26" y="218"/>
                </a:lnTo>
                <a:lnTo>
                  <a:pt x="14" y="200"/>
                </a:lnTo>
                <a:lnTo>
                  <a:pt x="6" y="180"/>
                </a:lnTo>
                <a:lnTo>
                  <a:pt x="2" y="156"/>
                </a:lnTo>
                <a:lnTo>
                  <a:pt x="0" y="130"/>
                </a:lnTo>
                <a:lnTo>
                  <a:pt x="0" y="130"/>
                </a:lnTo>
                <a:lnTo>
                  <a:pt x="2" y="102"/>
                </a:lnTo>
                <a:lnTo>
                  <a:pt x="8" y="76"/>
                </a:lnTo>
                <a:lnTo>
                  <a:pt x="16" y="54"/>
                </a:lnTo>
                <a:lnTo>
                  <a:pt x="28" y="36"/>
                </a:lnTo>
                <a:lnTo>
                  <a:pt x="42" y="20"/>
                </a:lnTo>
                <a:lnTo>
                  <a:pt x="58" y="10"/>
                </a:lnTo>
                <a:lnTo>
                  <a:pt x="76" y="4"/>
                </a:lnTo>
                <a:lnTo>
                  <a:pt x="94" y="0"/>
                </a:lnTo>
                <a:lnTo>
                  <a:pt x="94" y="0"/>
                </a:lnTo>
                <a:lnTo>
                  <a:pt x="112" y="2"/>
                </a:lnTo>
                <a:lnTo>
                  <a:pt x="130" y="8"/>
                </a:lnTo>
                <a:lnTo>
                  <a:pt x="142" y="18"/>
                </a:lnTo>
                <a:lnTo>
                  <a:pt x="154" y="32"/>
                </a:lnTo>
                <a:lnTo>
                  <a:pt x="164" y="48"/>
                </a:lnTo>
                <a:lnTo>
                  <a:pt x="170" y="66"/>
                </a:lnTo>
                <a:lnTo>
                  <a:pt x="174" y="88"/>
                </a:lnTo>
                <a:lnTo>
                  <a:pt x="176" y="114"/>
                </a:lnTo>
                <a:lnTo>
                  <a:pt x="176" y="114"/>
                </a:lnTo>
                <a:lnTo>
                  <a:pt x="174" y="134"/>
                </a:lnTo>
                <a:lnTo>
                  <a:pt x="174" y="146"/>
                </a:lnTo>
                <a:lnTo>
                  <a:pt x="58" y="146"/>
                </a:lnTo>
                <a:close/>
                <a:moveTo>
                  <a:pt x="120" y="104"/>
                </a:moveTo>
                <a:lnTo>
                  <a:pt x="120" y="104"/>
                </a:lnTo>
                <a:lnTo>
                  <a:pt x="118" y="80"/>
                </a:lnTo>
                <a:lnTo>
                  <a:pt x="116" y="70"/>
                </a:lnTo>
                <a:lnTo>
                  <a:pt x="112" y="62"/>
                </a:lnTo>
                <a:lnTo>
                  <a:pt x="108" y="54"/>
                </a:lnTo>
                <a:lnTo>
                  <a:pt x="104" y="50"/>
                </a:lnTo>
                <a:lnTo>
                  <a:pt x="98" y="46"/>
                </a:lnTo>
                <a:lnTo>
                  <a:pt x="90" y="46"/>
                </a:lnTo>
                <a:lnTo>
                  <a:pt x="90" y="46"/>
                </a:lnTo>
                <a:lnTo>
                  <a:pt x="84" y="46"/>
                </a:lnTo>
                <a:lnTo>
                  <a:pt x="76" y="50"/>
                </a:lnTo>
                <a:lnTo>
                  <a:pt x="72" y="56"/>
                </a:lnTo>
                <a:lnTo>
                  <a:pt x="66" y="64"/>
                </a:lnTo>
                <a:lnTo>
                  <a:pt x="62" y="84"/>
                </a:lnTo>
                <a:lnTo>
                  <a:pt x="58" y="104"/>
                </a:lnTo>
                <a:lnTo>
                  <a:pt x="120" y="104"/>
                </a:lnTo>
                <a:close/>
              </a:path>
            </a:pathLst>
          </a:custGeom>
          <a:solidFill>
            <a:srgbClr val="FFFFFF"/>
          </a:solidFill>
          <a:ln w="9525">
            <a:noFill/>
            <a:round/>
            <a:headEnd/>
            <a:tailEnd/>
          </a:ln>
        </p:spPr>
        <p:txBody>
          <a:bodyPr>
            <a:prstTxWarp prst="textNoShape">
              <a:avLst/>
            </a:prstTxWarp>
          </a:bodyPr>
          <a:lstStyle/>
          <a:p>
            <a:endParaRPr lang="zh-TW" altLang="en-US">
              <a:latin typeface="Myriad Pro" charset="0"/>
            </a:endParaRPr>
          </a:p>
        </p:txBody>
      </p:sp>
      <p:sp>
        <p:nvSpPr>
          <p:cNvPr id="9" name="Freeform 18"/>
          <p:cNvSpPr>
            <a:spLocks/>
          </p:cNvSpPr>
          <p:nvPr userDrawn="1"/>
        </p:nvSpPr>
        <p:spPr bwMode="auto">
          <a:xfrm>
            <a:off x="8918575" y="6481763"/>
            <a:ext cx="76200" cy="184150"/>
          </a:xfrm>
          <a:custGeom>
            <a:avLst/>
            <a:gdLst/>
            <a:ahLst/>
            <a:cxnLst>
              <a:cxn ang="0">
                <a:pos x="0" y="0"/>
              </a:cxn>
              <a:cxn ang="0">
                <a:pos x="386" y="0"/>
              </a:cxn>
              <a:cxn ang="0">
                <a:pos x="386" y="920"/>
              </a:cxn>
              <a:cxn ang="0">
                <a:pos x="0" y="0"/>
              </a:cxn>
            </a:cxnLst>
            <a:rect l="0" t="0" r="r" b="b"/>
            <a:pathLst>
              <a:path w="386" h="920">
                <a:moveTo>
                  <a:pt x="0" y="0"/>
                </a:moveTo>
                <a:lnTo>
                  <a:pt x="386" y="0"/>
                </a:lnTo>
                <a:lnTo>
                  <a:pt x="386" y="920"/>
                </a:lnTo>
                <a:lnTo>
                  <a:pt x="0" y="0"/>
                </a:lnTo>
                <a:close/>
              </a:path>
            </a:pathLst>
          </a:custGeom>
          <a:solidFill>
            <a:srgbClr val="EE3338"/>
          </a:solidFill>
          <a:ln w="9525">
            <a:noFill/>
            <a:round/>
            <a:headEnd/>
            <a:tailEnd/>
          </a:ln>
        </p:spPr>
        <p:txBody>
          <a:bodyPr>
            <a:prstTxWarp prst="textNoShape">
              <a:avLst/>
            </a:prstTxWarp>
          </a:bodyPr>
          <a:lstStyle/>
          <a:p>
            <a:endParaRPr lang="zh-TW" altLang="en-US">
              <a:latin typeface="Myriad Pro" charset="0"/>
            </a:endParaRPr>
          </a:p>
        </p:txBody>
      </p:sp>
      <p:sp>
        <p:nvSpPr>
          <p:cNvPr id="10" name="Freeform 19"/>
          <p:cNvSpPr>
            <a:spLocks/>
          </p:cNvSpPr>
          <p:nvPr userDrawn="1"/>
        </p:nvSpPr>
        <p:spPr bwMode="auto">
          <a:xfrm>
            <a:off x="8786813" y="6481763"/>
            <a:ext cx="76200" cy="184150"/>
          </a:xfrm>
          <a:custGeom>
            <a:avLst/>
            <a:gdLst/>
            <a:ahLst/>
            <a:cxnLst>
              <a:cxn ang="0">
                <a:pos x="386" y="0"/>
              </a:cxn>
              <a:cxn ang="0">
                <a:pos x="0" y="0"/>
              </a:cxn>
              <a:cxn ang="0">
                <a:pos x="0" y="920"/>
              </a:cxn>
              <a:cxn ang="0">
                <a:pos x="386" y="0"/>
              </a:cxn>
            </a:cxnLst>
            <a:rect l="0" t="0" r="r" b="b"/>
            <a:pathLst>
              <a:path w="386" h="920">
                <a:moveTo>
                  <a:pt x="386" y="0"/>
                </a:moveTo>
                <a:lnTo>
                  <a:pt x="0" y="0"/>
                </a:lnTo>
                <a:lnTo>
                  <a:pt x="0" y="920"/>
                </a:lnTo>
                <a:lnTo>
                  <a:pt x="386" y="0"/>
                </a:lnTo>
                <a:close/>
              </a:path>
            </a:pathLst>
          </a:custGeom>
          <a:solidFill>
            <a:srgbClr val="EE3338"/>
          </a:solidFill>
          <a:ln w="9525">
            <a:noFill/>
            <a:round/>
            <a:headEnd/>
            <a:tailEnd/>
          </a:ln>
        </p:spPr>
        <p:txBody>
          <a:bodyPr>
            <a:prstTxWarp prst="textNoShape">
              <a:avLst/>
            </a:prstTxWarp>
          </a:bodyPr>
          <a:lstStyle/>
          <a:p>
            <a:endParaRPr lang="zh-TW" altLang="en-US">
              <a:latin typeface="Myriad Pro" charset="0"/>
            </a:endParaRPr>
          </a:p>
        </p:txBody>
      </p:sp>
      <p:sp>
        <p:nvSpPr>
          <p:cNvPr id="11" name="Freeform 20"/>
          <p:cNvSpPr>
            <a:spLocks/>
          </p:cNvSpPr>
          <p:nvPr userDrawn="1"/>
        </p:nvSpPr>
        <p:spPr bwMode="auto">
          <a:xfrm>
            <a:off x="8856663" y="6548438"/>
            <a:ext cx="82550" cy="117475"/>
          </a:xfrm>
          <a:custGeom>
            <a:avLst/>
            <a:gdLst/>
            <a:ahLst/>
            <a:cxnLst>
              <a:cxn ang="0">
                <a:pos x="170" y="0"/>
              </a:cxn>
              <a:cxn ang="0">
                <a:pos x="416" y="582"/>
              </a:cxn>
              <a:cxn ang="0">
                <a:pos x="254" y="582"/>
              </a:cxn>
              <a:cxn ang="0">
                <a:pos x="180" y="396"/>
              </a:cxn>
              <a:cxn ang="0">
                <a:pos x="0" y="396"/>
              </a:cxn>
              <a:cxn ang="0">
                <a:pos x="170" y="0"/>
              </a:cxn>
            </a:cxnLst>
            <a:rect l="0" t="0" r="r" b="b"/>
            <a:pathLst>
              <a:path w="416" h="582">
                <a:moveTo>
                  <a:pt x="170" y="0"/>
                </a:moveTo>
                <a:lnTo>
                  <a:pt x="416" y="582"/>
                </a:lnTo>
                <a:lnTo>
                  <a:pt x="254" y="582"/>
                </a:lnTo>
                <a:lnTo>
                  <a:pt x="180" y="396"/>
                </a:lnTo>
                <a:lnTo>
                  <a:pt x="0" y="396"/>
                </a:lnTo>
                <a:lnTo>
                  <a:pt x="170" y="0"/>
                </a:lnTo>
                <a:close/>
              </a:path>
            </a:pathLst>
          </a:custGeom>
          <a:solidFill>
            <a:srgbClr val="EE3338"/>
          </a:solidFill>
          <a:ln w="9525">
            <a:noFill/>
            <a:round/>
            <a:headEnd/>
            <a:tailEnd/>
          </a:ln>
        </p:spPr>
        <p:txBody>
          <a:bodyPr>
            <a:prstTxWarp prst="textNoShape">
              <a:avLst/>
            </a:prstTxWarp>
          </a:bodyPr>
          <a:lstStyle/>
          <a:p>
            <a:endParaRPr lang="zh-TW" altLang="en-US">
              <a:latin typeface="Myriad Pro" charset="0"/>
            </a:endParaRPr>
          </a:p>
        </p:txBody>
      </p:sp>
      <p:sp>
        <p:nvSpPr>
          <p:cNvPr id="12" name="Freeform 21"/>
          <p:cNvSpPr>
            <a:spLocks noEditPoints="1"/>
          </p:cNvSpPr>
          <p:nvPr userDrawn="1"/>
        </p:nvSpPr>
        <p:spPr bwMode="auto">
          <a:xfrm>
            <a:off x="8999538" y="6481763"/>
            <a:ext cx="14287" cy="14287"/>
          </a:xfrm>
          <a:custGeom>
            <a:avLst/>
            <a:gdLst/>
            <a:ahLst/>
            <a:cxnLst>
              <a:cxn ang="0">
                <a:pos x="36" y="0"/>
              </a:cxn>
              <a:cxn ang="0">
                <a:pos x="50" y="2"/>
              </a:cxn>
              <a:cxn ang="0">
                <a:pos x="62" y="10"/>
              </a:cxn>
              <a:cxn ang="0">
                <a:pos x="70" y="22"/>
              </a:cxn>
              <a:cxn ang="0">
                <a:pos x="72" y="36"/>
              </a:cxn>
              <a:cxn ang="0">
                <a:pos x="72" y="42"/>
              </a:cxn>
              <a:cxn ang="0">
                <a:pos x="66" y="56"/>
              </a:cxn>
              <a:cxn ang="0">
                <a:pos x="56" y="66"/>
              </a:cxn>
              <a:cxn ang="0">
                <a:pos x="44" y="70"/>
              </a:cxn>
              <a:cxn ang="0">
                <a:pos x="36" y="72"/>
              </a:cxn>
              <a:cxn ang="0">
                <a:pos x="22" y="68"/>
              </a:cxn>
              <a:cxn ang="0">
                <a:pos x="10" y="62"/>
              </a:cxn>
              <a:cxn ang="0">
                <a:pos x="2" y="50"/>
              </a:cxn>
              <a:cxn ang="0">
                <a:pos x="0" y="36"/>
              </a:cxn>
              <a:cxn ang="0">
                <a:pos x="0" y="28"/>
              </a:cxn>
              <a:cxn ang="0">
                <a:pos x="6" y="16"/>
              </a:cxn>
              <a:cxn ang="0">
                <a:pos x="16" y="6"/>
              </a:cxn>
              <a:cxn ang="0">
                <a:pos x="28" y="0"/>
              </a:cxn>
              <a:cxn ang="0">
                <a:pos x="36" y="0"/>
              </a:cxn>
              <a:cxn ang="0">
                <a:pos x="36" y="6"/>
              </a:cxn>
              <a:cxn ang="0">
                <a:pos x="26" y="8"/>
              </a:cxn>
              <a:cxn ang="0">
                <a:pos x="10" y="24"/>
              </a:cxn>
              <a:cxn ang="0">
                <a:pos x="8" y="36"/>
              </a:cxn>
              <a:cxn ang="0">
                <a:pos x="16" y="56"/>
              </a:cxn>
              <a:cxn ang="0">
                <a:pos x="30" y="64"/>
              </a:cxn>
              <a:cxn ang="0">
                <a:pos x="36" y="66"/>
              </a:cxn>
              <a:cxn ang="0">
                <a:pos x="48" y="64"/>
              </a:cxn>
              <a:cxn ang="0">
                <a:pos x="62" y="48"/>
              </a:cxn>
              <a:cxn ang="0">
                <a:pos x="64" y="36"/>
              </a:cxn>
              <a:cxn ang="0">
                <a:pos x="56" y="14"/>
              </a:cxn>
              <a:cxn ang="0">
                <a:pos x="42" y="6"/>
              </a:cxn>
              <a:cxn ang="0">
                <a:pos x="36" y="6"/>
              </a:cxn>
              <a:cxn ang="0">
                <a:pos x="22" y="56"/>
              </a:cxn>
              <a:cxn ang="0">
                <a:pos x="22" y="16"/>
              </a:cxn>
              <a:cxn ang="0">
                <a:pos x="34" y="16"/>
              </a:cxn>
              <a:cxn ang="0">
                <a:pos x="48" y="18"/>
              </a:cxn>
              <a:cxn ang="0">
                <a:pos x="50" y="22"/>
              </a:cxn>
              <a:cxn ang="0">
                <a:pos x="50" y="28"/>
              </a:cxn>
              <a:cxn ang="0">
                <a:pos x="48" y="34"/>
              </a:cxn>
              <a:cxn ang="0">
                <a:pos x="44" y="36"/>
              </a:cxn>
              <a:cxn ang="0">
                <a:pos x="48" y="40"/>
              </a:cxn>
              <a:cxn ang="0">
                <a:pos x="50" y="46"/>
              </a:cxn>
              <a:cxn ang="0">
                <a:pos x="44" y="56"/>
              </a:cxn>
              <a:cxn ang="0">
                <a:pos x="42" y="46"/>
              </a:cxn>
              <a:cxn ang="0">
                <a:pos x="40" y="42"/>
              </a:cxn>
              <a:cxn ang="0">
                <a:pos x="30" y="40"/>
              </a:cxn>
              <a:cxn ang="0">
                <a:pos x="30" y="34"/>
              </a:cxn>
              <a:cxn ang="0">
                <a:pos x="34" y="34"/>
              </a:cxn>
              <a:cxn ang="0">
                <a:pos x="42" y="30"/>
              </a:cxn>
              <a:cxn ang="0">
                <a:pos x="44" y="28"/>
              </a:cxn>
              <a:cxn ang="0">
                <a:pos x="42" y="22"/>
              </a:cxn>
              <a:cxn ang="0">
                <a:pos x="34" y="20"/>
              </a:cxn>
              <a:cxn ang="0">
                <a:pos x="30" y="22"/>
              </a:cxn>
            </a:cxnLst>
            <a:rect l="0" t="0" r="r" b="b"/>
            <a:pathLst>
              <a:path w="72" h="72">
                <a:moveTo>
                  <a:pt x="36" y="0"/>
                </a:moveTo>
                <a:lnTo>
                  <a:pt x="36" y="0"/>
                </a:lnTo>
                <a:lnTo>
                  <a:pt x="44" y="0"/>
                </a:lnTo>
                <a:lnTo>
                  <a:pt x="50" y="2"/>
                </a:lnTo>
                <a:lnTo>
                  <a:pt x="56" y="6"/>
                </a:lnTo>
                <a:lnTo>
                  <a:pt x="62" y="10"/>
                </a:lnTo>
                <a:lnTo>
                  <a:pt x="66" y="16"/>
                </a:lnTo>
                <a:lnTo>
                  <a:pt x="70" y="22"/>
                </a:lnTo>
                <a:lnTo>
                  <a:pt x="72" y="28"/>
                </a:lnTo>
                <a:lnTo>
                  <a:pt x="72" y="36"/>
                </a:lnTo>
                <a:lnTo>
                  <a:pt x="72" y="36"/>
                </a:lnTo>
                <a:lnTo>
                  <a:pt x="72" y="42"/>
                </a:lnTo>
                <a:lnTo>
                  <a:pt x="70" y="50"/>
                </a:lnTo>
                <a:lnTo>
                  <a:pt x="66" y="56"/>
                </a:lnTo>
                <a:lnTo>
                  <a:pt x="62" y="62"/>
                </a:lnTo>
                <a:lnTo>
                  <a:pt x="56" y="66"/>
                </a:lnTo>
                <a:lnTo>
                  <a:pt x="50" y="68"/>
                </a:lnTo>
                <a:lnTo>
                  <a:pt x="44" y="70"/>
                </a:lnTo>
                <a:lnTo>
                  <a:pt x="36" y="72"/>
                </a:lnTo>
                <a:lnTo>
                  <a:pt x="36" y="72"/>
                </a:lnTo>
                <a:lnTo>
                  <a:pt x="28" y="70"/>
                </a:lnTo>
                <a:lnTo>
                  <a:pt x="22" y="68"/>
                </a:lnTo>
                <a:lnTo>
                  <a:pt x="16" y="66"/>
                </a:lnTo>
                <a:lnTo>
                  <a:pt x="10" y="62"/>
                </a:lnTo>
                <a:lnTo>
                  <a:pt x="6" y="56"/>
                </a:lnTo>
                <a:lnTo>
                  <a:pt x="2" y="50"/>
                </a:lnTo>
                <a:lnTo>
                  <a:pt x="0" y="42"/>
                </a:lnTo>
                <a:lnTo>
                  <a:pt x="0" y="36"/>
                </a:lnTo>
                <a:lnTo>
                  <a:pt x="0" y="36"/>
                </a:lnTo>
                <a:lnTo>
                  <a:pt x="0" y="28"/>
                </a:lnTo>
                <a:lnTo>
                  <a:pt x="2" y="22"/>
                </a:lnTo>
                <a:lnTo>
                  <a:pt x="6" y="16"/>
                </a:lnTo>
                <a:lnTo>
                  <a:pt x="10" y="10"/>
                </a:lnTo>
                <a:lnTo>
                  <a:pt x="16" y="6"/>
                </a:lnTo>
                <a:lnTo>
                  <a:pt x="22" y="2"/>
                </a:lnTo>
                <a:lnTo>
                  <a:pt x="28" y="0"/>
                </a:lnTo>
                <a:lnTo>
                  <a:pt x="36" y="0"/>
                </a:lnTo>
                <a:lnTo>
                  <a:pt x="36" y="0"/>
                </a:lnTo>
                <a:close/>
                <a:moveTo>
                  <a:pt x="36" y="6"/>
                </a:moveTo>
                <a:lnTo>
                  <a:pt x="36" y="6"/>
                </a:lnTo>
                <a:lnTo>
                  <a:pt x="30" y="6"/>
                </a:lnTo>
                <a:lnTo>
                  <a:pt x="26" y="8"/>
                </a:lnTo>
                <a:lnTo>
                  <a:pt x="16" y="14"/>
                </a:lnTo>
                <a:lnTo>
                  <a:pt x="10" y="24"/>
                </a:lnTo>
                <a:lnTo>
                  <a:pt x="8" y="36"/>
                </a:lnTo>
                <a:lnTo>
                  <a:pt x="8" y="36"/>
                </a:lnTo>
                <a:lnTo>
                  <a:pt x="10" y="48"/>
                </a:lnTo>
                <a:lnTo>
                  <a:pt x="16" y="56"/>
                </a:lnTo>
                <a:lnTo>
                  <a:pt x="26" y="64"/>
                </a:lnTo>
                <a:lnTo>
                  <a:pt x="30" y="64"/>
                </a:lnTo>
                <a:lnTo>
                  <a:pt x="36" y="66"/>
                </a:lnTo>
                <a:lnTo>
                  <a:pt x="36" y="66"/>
                </a:lnTo>
                <a:lnTo>
                  <a:pt x="42" y="66"/>
                </a:lnTo>
                <a:lnTo>
                  <a:pt x="48" y="64"/>
                </a:lnTo>
                <a:lnTo>
                  <a:pt x="56" y="56"/>
                </a:lnTo>
                <a:lnTo>
                  <a:pt x="62" y="48"/>
                </a:lnTo>
                <a:lnTo>
                  <a:pt x="64" y="36"/>
                </a:lnTo>
                <a:lnTo>
                  <a:pt x="64" y="36"/>
                </a:lnTo>
                <a:lnTo>
                  <a:pt x="62" y="24"/>
                </a:lnTo>
                <a:lnTo>
                  <a:pt x="56" y="14"/>
                </a:lnTo>
                <a:lnTo>
                  <a:pt x="48" y="8"/>
                </a:lnTo>
                <a:lnTo>
                  <a:pt x="42" y="6"/>
                </a:lnTo>
                <a:lnTo>
                  <a:pt x="36" y="6"/>
                </a:lnTo>
                <a:lnTo>
                  <a:pt x="36" y="6"/>
                </a:lnTo>
                <a:close/>
                <a:moveTo>
                  <a:pt x="30" y="56"/>
                </a:moveTo>
                <a:lnTo>
                  <a:pt x="22" y="56"/>
                </a:lnTo>
                <a:lnTo>
                  <a:pt x="22" y="16"/>
                </a:lnTo>
                <a:lnTo>
                  <a:pt x="22" y="16"/>
                </a:lnTo>
                <a:lnTo>
                  <a:pt x="34" y="16"/>
                </a:lnTo>
                <a:lnTo>
                  <a:pt x="34" y="16"/>
                </a:lnTo>
                <a:lnTo>
                  <a:pt x="42" y="16"/>
                </a:lnTo>
                <a:lnTo>
                  <a:pt x="48" y="18"/>
                </a:lnTo>
                <a:lnTo>
                  <a:pt x="48" y="18"/>
                </a:lnTo>
                <a:lnTo>
                  <a:pt x="50" y="22"/>
                </a:lnTo>
                <a:lnTo>
                  <a:pt x="50" y="28"/>
                </a:lnTo>
                <a:lnTo>
                  <a:pt x="50" y="28"/>
                </a:lnTo>
                <a:lnTo>
                  <a:pt x="50" y="30"/>
                </a:lnTo>
                <a:lnTo>
                  <a:pt x="48" y="34"/>
                </a:lnTo>
                <a:lnTo>
                  <a:pt x="44" y="36"/>
                </a:lnTo>
                <a:lnTo>
                  <a:pt x="44" y="36"/>
                </a:lnTo>
                <a:lnTo>
                  <a:pt x="44" y="36"/>
                </a:lnTo>
                <a:lnTo>
                  <a:pt x="48" y="40"/>
                </a:lnTo>
                <a:lnTo>
                  <a:pt x="50" y="46"/>
                </a:lnTo>
                <a:lnTo>
                  <a:pt x="50" y="46"/>
                </a:lnTo>
                <a:lnTo>
                  <a:pt x="52" y="56"/>
                </a:lnTo>
                <a:lnTo>
                  <a:pt x="44" y="56"/>
                </a:lnTo>
                <a:lnTo>
                  <a:pt x="44" y="56"/>
                </a:lnTo>
                <a:lnTo>
                  <a:pt x="42" y="46"/>
                </a:lnTo>
                <a:lnTo>
                  <a:pt x="42" y="46"/>
                </a:lnTo>
                <a:lnTo>
                  <a:pt x="40" y="42"/>
                </a:lnTo>
                <a:lnTo>
                  <a:pt x="34" y="40"/>
                </a:lnTo>
                <a:lnTo>
                  <a:pt x="30" y="40"/>
                </a:lnTo>
                <a:lnTo>
                  <a:pt x="30" y="56"/>
                </a:lnTo>
                <a:close/>
                <a:moveTo>
                  <a:pt x="30" y="34"/>
                </a:moveTo>
                <a:lnTo>
                  <a:pt x="34" y="34"/>
                </a:lnTo>
                <a:lnTo>
                  <a:pt x="34" y="34"/>
                </a:lnTo>
                <a:lnTo>
                  <a:pt x="40" y="32"/>
                </a:lnTo>
                <a:lnTo>
                  <a:pt x="42" y="30"/>
                </a:lnTo>
                <a:lnTo>
                  <a:pt x="44" y="28"/>
                </a:lnTo>
                <a:lnTo>
                  <a:pt x="44" y="28"/>
                </a:lnTo>
                <a:lnTo>
                  <a:pt x="44" y="26"/>
                </a:lnTo>
                <a:lnTo>
                  <a:pt x="42" y="22"/>
                </a:lnTo>
                <a:lnTo>
                  <a:pt x="38" y="22"/>
                </a:lnTo>
                <a:lnTo>
                  <a:pt x="34" y="20"/>
                </a:lnTo>
                <a:lnTo>
                  <a:pt x="34" y="20"/>
                </a:lnTo>
                <a:lnTo>
                  <a:pt x="30" y="22"/>
                </a:lnTo>
                <a:lnTo>
                  <a:pt x="30" y="34"/>
                </a:lnTo>
                <a:close/>
              </a:path>
            </a:pathLst>
          </a:custGeom>
          <a:noFill/>
          <a:ln w="9525">
            <a:noFill/>
            <a:round/>
            <a:headEnd/>
            <a:tailEnd/>
          </a:ln>
        </p:spPr>
        <p:txBody>
          <a:bodyPr>
            <a:prstTxWarp prst="textNoShape">
              <a:avLst/>
            </a:prstTxWarp>
          </a:bodyPr>
          <a:lstStyle/>
          <a:p>
            <a:endParaRPr lang="zh-TW" altLang="en-US">
              <a:solidFill>
                <a:srgbClr val="FFFFFF"/>
              </a:solidFill>
              <a:latin typeface="Myriad Pro" charset="0"/>
            </a:endParaRPr>
          </a:p>
        </p:txBody>
      </p:sp>
      <p:sp>
        <p:nvSpPr>
          <p:cNvPr id="13" name="Text Box 22"/>
          <p:cNvSpPr txBox="1">
            <a:spLocks noChangeArrowheads="1"/>
          </p:cNvSpPr>
          <p:nvPr userDrawn="1"/>
        </p:nvSpPr>
        <p:spPr bwMode="auto">
          <a:xfrm>
            <a:off x="9002713" y="6475413"/>
            <a:ext cx="19050" cy="30162"/>
          </a:xfrm>
          <a:prstGeom prst="rect">
            <a:avLst/>
          </a:prstGeom>
          <a:noFill/>
          <a:ln w="9525">
            <a:noFill/>
            <a:miter lim="800000"/>
            <a:headEnd/>
            <a:tailEnd/>
          </a:ln>
          <a:effectLst/>
        </p:spPr>
        <p:txBody>
          <a:bodyPr wrap="none" lIns="0" tIns="0" rIns="0" bIns="0">
            <a:prstTxWarp prst="textNoShape">
              <a:avLst/>
            </a:prstTxWarp>
            <a:spAutoFit/>
          </a:bodyPr>
          <a:lstStyle/>
          <a:p>
            <a:pPr>
              <a:spcBef>
                <a:spcPct val="50000"/>
              </a:spcBef>
            </a:pPr>
            <a:r>
              <a:rPr lang="en-US" altLang="zh-TW" sz="200">
                <a:solidFill>
                  <a:srgbClr val="FFFFFF"/>
                </a:solidFill>
                <a:latin typeface="Myriad Pro" charset="0"/>
                <a:ea typeface="Arial" charset="0"/>
                <a:cs typeface="Arial" charset="0"/>
              </a:rPr>
              <a:t>®</a:t>
            </a:r>
          </a:p>
        </p:txBody>
      </p:sp>
      <p:sp>
        <p:nvSpPr>
          <p:cNvPr id="14" name="Rectangle 5"/>
          <p:cNvSpPr>
            <a:spLocks noChangeArrowheads="1"/>
          </p:cNvSpPr>
          <p:nvPr userDrawn="1"/>
        </p:nvSpPr>
        <p:spPr bwMode="auto">
          <a:xfrm>
            <a:off x="371475" y="6688138"/>
            <a:ext cx="3209925" cy="107950"/>
          </a:xfrm>
          <a:prstGeom prst="rect">
            <a:avLst/>
          </a:prstGeom>
          <a:noFill/>
          <a:ln w="9525" algn="ctr">
            <a:noFill/>
            <a:miter lim="800000"/>
            <a:headEnd/>
            <a:tailEnd/>
          </a:ln>
          <a:effectLst/>
        </p:spPr>
        <p:txBody>
          <a:bodyPr wrap="none" lIns="0" tIns="0" rIns="0" bIns="0" anchor="b">
            <a:spAutoFit/>
          </a:bodyPr>
          <a:lstStyle/>
          <a:p>
            <a:pPr>
              <a:defRPr/>
            </a:pPr>
            <a:r>
              <a:rPr lang="en-US" altLang="zh-TW" sz="700">
                <a:solidFill>
                  <a:srgbClr val="B2B2B2"/>
                </a:solidFill>
                <a:latin typeface="Myriad Pro" pitchFamily="34" charset="0"/>
                <a:ea typeface="新細明體" pitchFamily="18" charset="-120"/>
                <a:cs typeface="+mn-cs"/>
              </a:rPr>
              <a:t>Copyright 2009 Adobe Systems Incorporated.  All rights reserved.  Adobe confidential.</a:t>
            </a:r>
          </a:p>
        </p:txBody>
      </p:sp>
      <p:sp>
        <p:nvSpPr>
          <p:cNvPr id="15" name="Rectangle 5"/>
          <p:cNvSpPr>
            <a:spLocks noChangeArrowheads="1"/>
          </p:cNvSpPr>
          <p:nvPr userDrawn="1"/>
        </p:nvSpPr>
        <p:spPr bwMode="auto">
          <a:xfrm>
            <a:off x="0" y="0"/>
            <a:ext cx="9144000" cy="779463"/>
          </a:xfrm>
          <a:prstGeom prst="rect">
            <a:avLst/>
          </a:prstGeom>
          <a:gradFill rotWithShape="1">
            <a:gsLst>
              <a:gs pos="0">
                <a:srgbClr val="434343"/>
              </a:gs>
              <a:gs pos="100000">
                <a:srgbClr val="000000"/>
              </a:gs>
            </a:gsLst>
            <a:lin ang="5400000" scaled="1"/>
          </a:gradFill>
          <a:ln w="12700" algn="ctr">
            <a:noFill/>
            <a:miter lim="800000"/>
            <a:headEnd/>
            <a:tailEnd/>
          </a:ln>
          <a:effectLst/>
        </p:spPr>
        <p:txBody>
          <a:bodyPr wrap="none" anchor="ctr">
            <a:prstTxWarp prst="textNoShape">
              <a:avLst/>
            </a:prstTxWarp>
          </a:bodyPr>
          <a:lstStyle/>
          <a:p>
            <a:endParaRPr lang="zh-TW" altLang="en-US"/>
          </a:p>
        </p:txBody>
      </p:sp>
      <p:sp>
        <p:nvSpPr>
          <p:cNvPr id="20" name="Rectangle 6"/>
          <p:cNvSpPr>
            <a:spLocks noGrp="1" noChangeArrowheads="1"/>
          </p:cNvSpPr>
          <p:nvPr>
            <p:ph type="title"/>
          </p:nvPr>
        </p:nvSpPr>
        <p:spPr bwMode="auto">
          <a:xfrm>
            <a:off x="282575" y="177800"/>
            <a:ext cx="8564563" cy="403225"/>
          </a:xfrm>
          <a:prstGeom prst="rect">
            <a:avLst/>
          </a:prstGeom>
          <a:noFill/>
          <a:ln w="9525">
            <a:noFill/>
            <a:miter lim="800000"/>
            <a:headEnd/>
            <a:tailEnd/>
          </a:ln>
        </p:spPr>
        <p:txBody>
          <a:bodyPr/>
          <a:lstStyle/>
          <a:p>
            <a:pPr lvl="0"/>
            <a:r>
              <a:rPr lang="en-US" dirty="0"/>
              <a:t>Click to edit Master title style</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361950" y="773113"/>
            <a:ext cx="8401050" cy="674687"/>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350838" y="1600200"/>
            <a:ext cx="4141787" cy="475456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5025" y="1600200"/>
            <a:ext cx="4143375" cy="475456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70"/>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71"/>
          <p:cNvSpPr>
            <a:spLocks noGrp="1" noChangeArrowheads="1"/>
          </p:cNvSpPr>
          <p:nvPr>
            <p:ph type="sldNum" sz="quarter" idx="12"/>
          </p:nvPr>
        </p:nvSpPr>
        <p:spPr>
          <a:ln/>
        </p:spPr>
        <p:txBody>
          <a:bodyPr/>
          <a:lstStyle>
            <a:lvl1pPr>
              <a:defRPr/>
            </a:lvl1pPr>
          </a:lstStyle>
          <a:p>
            <a:pPr>
              <a:defRPr/>
            </a:pPr>
            <a:fld id="{BED5E85D-9876-4344-B8BE-7902D70DE20A}" type="slidenum">
              <a:rPr lang="en-US" altLang="zh-TW"/>
              <a:pPr>
                <a:defRPr/>
              </a:pPr>
              <a:t>‹#›</a:t>
            </a:fld>
            <a:endParaRPr lang="en-US" altLang="zh-TW"/>
          </a:p>
        </p:txBody>
      </p:sp>
    </p:spTree>
    <p:extLst>
      <p:ext uri="{BB962C8B-B14F-4D97-AF65-F5344CB8AC3E}">
        <p14:creationId xmlns:p14="http://schemas.microsoft.com/office/powerpoint/2010/main" xmlns="" val="2927695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pple LiGothic Medium"/>
                <a:ea typeface="Apple LiGothic Medium"/>
                <a:cs typeface="Apple LiGothic Medium"/>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E9EC48-495D-4236-81A7-1E7E4B612BF3}"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pple LiGothic Medium"/>
                <a:ea typeface="Apple LiGothic Medium"/>
                <a:cs typeface="Apple LiGothic Medium"/>
              </a:defRPr>
            </a:lvl1p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35B8CA4-CFF6-4127-8B31-A2A7129C8C8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Rectangle 5"/>
          <p:cNvSpPr>
            <a:spLocks noChangeArrowheads="1"/>
          </p:cNvSpPr>
          <p:nvPr userDrawn="1"/>
        </p:nvSpPr>
        <p:spPr bwMode="auto">
          <a:xfrm>
            <a:off x="0" y="742950"/>
            <a:ext cx="9144000" cy="5699125"/>
          </a:xfrm>
          <a:prstGeom prst="rect">
            <a:avLst/>
          </a:prstGeom>
          <a:solidFill>
            <a:srgbClr val="3743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ＭＳ Ｐゴシック" pitchFamily="-111" charset="-128"/>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68A8261-9A3E-4E5D-B564-0550E67241E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Rectangle 5"/>
          <p:cNvSpPr>
            <a:spLocks noChangeArrowheads="1"/>
          </p:cNvSpPr>
          <p:nvPr userDrawn="1"/>
        </p:nvSpPr>
        <p:spPr bwMode="auto">
          <a:xfrm>
            <a:off x="0" y="742950"/>
            <a:ext cx="9144000" cy="5699125"/>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ＭＳ Ｐゴシック" pitchFamily="-111" charset="-128"/>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A191E87-A81A-451E-B02F-1D64D16B797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B1EDCA0-1E0D-4140-9A0B-14494D72E87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12_Title Slide">
    <p:spTree>
      <p:nvGrpSpPr>
        <p:cNvPr id="1" name=""/>
        <p:cNvGrpSpPr/>
        <p:nvPr/>
      </p:nvGrpSpPr>
      <p:grpSpPr>
        <a:xfrm>
          <a:off x="0" y="0"/>
          <a:ext cx="0" cy="0"/>
          <a:chOff x="0" y="0"/>
          <a:chExt cx="0" cy="0"/>
        </a:xfrm>
      </p:grpSpPr>
      <p:sp>
        <p:nvSpPr>
          <p:cNvPr id="3" name="AutoShape 12"/>
          <p:cNvSpPr>
            <a:spLocks noChangeAspect="1" noChangeArrowheads="1" noTextEdit="1"/>
          </p:cNvSpPr>
          <p:nvPr userDrawn="1"/>
        </p:nvSpPr>
        <p:spPr bwMode="auto">
          <a:xfrm>
            <a:off x="8785225" y="6480175"/>
            <a:ext cx="230188" cy="288925"/>
          </a:xfrm>
          <a:prstGeom prst="rect">
            <a:avLst/>
          </a:prstGeom>
          <a:noFill/>
          <a:ln w="9525">
            <a:noFill/>
            <a:miter lim="800000"/>
            <a:headEnd/>
            <a:tailEnd/>
          </a:ln>
        </p:spPr>
        <p:txBody>
          <a:bodyPr/>
          <a:lstStyle/>
          <a:p>
            <a:pPr fontAlgn="auto">
              <a:spcBef>
                <a:spcPts val="0"/>
              </a:spcBef>
              <a:spcAft>
                <a:spcPts val="0"/>
              </a:spcAft>
              <a:defRPr/>
            </a:pPr>
            <a:endParaRPr lang="en-US" sz="1800">
              <a:latin typeface="+mn-lt"/>
              <a:ea typeface="+mn-ea"/>
              <a:cs typeface="+mn-cs"/>
            </a:endParaRPr>
          </a:p>
        </p:txBody>
      </p:sp>
      <p:sp>
        <p:nvSpPr>
          <p:cNvPr id="4" name="Freeform 13"/>
          <p:cNvSpPr>
            <a:spLocks noEditPoints="1"/>
          </p:cNvSpPr>
          <p:nvPr userDrawn="1"/>
        </p:nvSpPr>
        <p:spPr bwMode="auto">
          <a:xfrm>
            <a:off x="8788400" y="6700838"/>
            <a:ext cx="41275" cy="66675"/>
          </a:xfrm>
          <a:custGeom>
            <a:avLst/>
            <a:gdLst/>
            <a:ahLst/>
            <a:cxnLst>
              <a:cxn ang="0">
                <a:pos x="76" y="252"/>
              </a:cxn>
              <a:cxn ang="0">
                <a:pos x="60" y="332"/>
              </a:cxn>
              <a:cxn ang="0">
                <a:pos x="0" y="332"/>
              </a:cxn>
              <a:cxn ang="0">
                <a:pos x="74" y="0"/>
              </a:cxn>
              <a:cxn ang="0">
                <a:pos x="146" y="0"/>
              </a:cxn>
              <a:cxn ang="0">
                <a:pos x="212" y="332"/>
              </a:cxn>
              <a:cxn ang="0">
                <a:pos x="154" y="332"/>
              </a:cxn>
              <a:cxn ang="0">
                <a:pos x="138" y="252"/>
              </a:cxn>
              <a:cxn ang="0">
                <a:pos x="76" y="252"/>
              </a:cxn>
              <a:cxn ang="0">
                <a:pos x="132" y="206"/>
              </a:cxn>
              <a:cxn ang="0">
                <a:pos x="120" y="134"/>
              </a:cxn>
              <a:cxn ang="0">
                <a:pos x="120" y="134"/>
              </a:cxn>
              <a:cxn ang="0">
                <a:pos x="108" y="58"/>
              </a:cxn>
              <a:cxn ang="0">
                <a:pos x="108" y="58"/>
              </a:cxn>
              <a:cxn ang="0">
                <a:pos x="108" y="58"/>
              </a:cxn>
              <a:cxn ang="0">
                <a:pos x="96" y="134"/>
              </a:cxn>
              <a:cxn ang="0">
                <a:pos x="82" y="206"/>
              </a:cxn>
              <a:cxn ang="0">
                <a:pos x="132" y="206"/>
              </a:cxn>
            </a:cxnLst>
            <a:rect l="0" t="0" r="r" b="b"/>
            <a:pathLst>
              <a:path w="212" h="332">
                <a:moveTo>
                  <a:pt x="76" y="252"/>
                </a:moveTo>
                <a:lnTo>
                  <a:pt x="60" y="332"/>
                </a:lnTo>
                <a:lnTo>
                  <a:pt x="0" y="332"/>
                </a:lnTo>
                <a:lnTo>
                  <a:pt x="74" y="0"/>
                </a:lnTo>
                <a:lnTo>
                  <a:pt x="146" y="0"/>
                </a:lnTo>
                <a:lnTo>
                  <a:pt x="212" y="332"/>
                </a:lnTo>
                <a:lnTo>
                  <a:pt x="154" y="332"/>
                </a:lnTo>
                <a:lnTo>
                  <a:pt x="138" y="252"/>
                </a:lnTo>
                <a:lnTo>
                  <a:pt x="76" y="252"/>
                </a:lnTo>
                <a:close/>
                <a:moveTo>
                  <a:pt x="132" y="206"/>
                </a:moveTo>
                <a:lnTo>
                  <a:pt x="120" y="134"/>
                </a:lnTo>
                <a:lnTo>
                  <a:pt x="120" y="134"/>
                </a:lnTo>
                <a:lnTo>
                  <a:pt x="108" y="58"/>
                </a:lnTo>
                <a:lnTo>
                  <a:pt x="108" y="58"/>
                </a:lnTo>
                <a:lnTo>
                  <a:pt x="108" y="58"/>
                </a:lnTo>
                <a:lnTo>
                  <a:pt x="96" y="134"/>
                </a:lnTo>
                <a:lnTo>
                  <a:pt x="82" y="206"/>
                </a:lnTo>
                <a:lnTo>
                  <a:pt x="132" y="206"/>
                </a:lnTo>
                <a:close/>
              </a:path>
            </a:pathLst>
          </a:custGeom>
          <a:solidFill>
            <a:srgbClr val="FFFFFF"/>
          </a:solidFill>
          <a:ln w="9525">
            <a:noFill/>
            <a:round/>
            <a:headEnd/>
            <a:tailEnd/>
          </a:ln>
        </p:spPr>
        <p:txBody>
          <a:bodyPr>
            <a:prstTxWarp prst="textNoShape">
              <a:avLst/>
            </a:prstTxWarp>
          </a:bodyPr>
          <a:lstStyle/>
          <a:p>
            <a:pPr>
              <a:defRPr/>
            </a:pPr>
            <a:endParaRPr lang="zh-TW" altLang="en-US" sz="1800">
              <a:latin typeface="Myriad Pro" charset="0"/>
              <a:ea typeface="ＭＳ Ｐゴシック" charset="-128"/>
              <a:cs typeface="ＭＳ Ｐゴシック" charset="-128"/>
            </a:endParaRPr>
          </a:p>
        </p:txBody>
      </p:sp>
      <p:sp>
        <p:nvSpPr>
          <p:cNvPr id="5" name="Freeform 14"/>
          <p:cNvSpPr>
            <a:spLocks noEditPoints="1"/>
          </p:cNvSpPr>
          <p:nvPr userDrawn="1"/>
        </p:nvSpPr>
        <p:spPr bwMode="auto">
          <a:xfrm>
            <a:off x="8832850" y="6699250"/>
            <a:ext cx="36513" cy="68263"/>
          </a:xfrm>
          <a:custGeom>
            <a:avLst/>
            <a:gdLst/>
            <a:ahLst/>
            <a:cxnLst>
              <a:cxn ang="0">
                <a:pos x="180" y="274"/>
              </a:cxn>
              <a:cxn ang="0">
                <a:pos x="182" y="342"/>
              </a:cxn>
              <a:cxn ang="0">
                <a:pos x="126" y="314"/>
              </a:cxn>
              <a:cxn ang="0">
                <a:pos x="126" y="314"/>
              </a:cxn>
              <a:cxn ang="0">
                <a:pos x="106" y="338"/>
              </a:cxn>
              <a:cxn ang="0">
                <a:pos x="84" y="346"/>
              </a:cxn>
              <a:cxn ang="0">
                <a:pos x="76" y="346"/>
              </a:cxn>
              <a:cxn ang="0">
                <a:pos x="58" y="344"/>
              </a:cxn>
              <a:cxn ang="0">
                <a:pos x="42" y="338"/>
              </a:cxn>
              <a:cxn ang="0">
                <a:pos x="20" y="310"/>
              </a:cxn>
              <a:cxn ang="0">
                <a:pos x="6" y="272"/>
              </a:cxn>
              <a:cxn ang="0">
                <a:pos x="0" y="222"/>
              </a:cxn>
              <a:cxn ang="0">
                <a:pos x="2" y="192"/>
              </a:cxn>
              <a:cxn ang="0">
                <a:pos x="14" y="146"/>
              </a:cxn>
              <a:cxn ang="0">
                <a:pos x="36" y="114"/>
              </a:cxn>
              <a:cxn ang="0">
                <a:pos x="62" y="100"/>
              </a:cxn>
              <a:cxn ang="0">
                <a:pos x="78" y="98"/>
              </a:cxn>
              <a:cxn ang="0">
                <a:pos x="104" y="104"/>
              </a:cxn>
              <a:cxn ang="0">
                <a:pos x="118" y="122"/>
              </a:cxn>
              <a:cxn ang="0">
                <a:pos x="120" y="0"/>
              </a:cxn>
              <a:cxn ang="0">
                <a:pos x="120" y="194"/>
              </a:cxn>
              <a:cxn ang="0">
                <a:pos x="120" y="180"/>
              </a:cxn>
              <a:cxn ang="0">
                <a:pos x="116" y="168"/>
              </a:cxn>
              <a:cxn ang="0">
                <a:pos x="104" y="150"/>
              </a:cxn>
              <a:cxn ang="0">
                <a:pos x="94" y="148"/>
              </a:cxn>
              <a:cxn ang="0">
                <a:pos x="86" y="150"/>
              </a:cxn>
              <a:cxn ang="0">
                <a:pos x="72" y="162"/>
              </a:cxn>
              <a:cxn ang="0">
                <a:pos x="64" y="182"/>
              </a:cxn>
              <a:cxn ang="0">
                <a:pos x="60" y="224"/>
              </a:cxn>
              <a:cxn ang="0">
                <a:pos x="62" y="240"/>
              </a:cxn>
              <a:cxn ang="0">
                <a:pos x="66" y="268"/>
              </a:cxn>
              <a:cxn ang="0">
                <a:pos x="74" y="286"/>
              </a:cxn>
              <a:cxn ang="0">
                <a:pos x="86" y="296"/>
              </a:cxn>
              <a:cxn ang="0">
                <a:pos x="92" y="298"/>
              </a:cxn>
              <a:cxn ang="0">
                <a:pos x="106" y="292"/>
              </a:cxn>
              <a:cxn ang="0">
                <a:pos x="118" y="272"/>
              </a:cxn>
              <a:cxn ang="0">
                <a:pos x="120" y="266"/>
              </a:cxn>
              <a:cxn ang="0">
                <a:pos x="120" y="194"/>
              </a:cxn>
            </a:cxnLst>
            <a:rect l="0" t="0" r="r" b="b"/>
            <a:pathLst>
              <a:path w="182" h="346">
                <a:moveTo>
                  <a:pt x="180" y="0"/>
                </a:moveTo>
                <a:lnTo>
                  <a:pt x="180" y="274"/>
                </a:lnTo>
                <a:lnTo>
                  <a:pt x="180" y="274"/>
                </a:lnTo>
                <a:lnTo>
                  <a:pt x="182" y="342"/>
                </a:lnTo>
                <a:lnTo>
                  <a:pt x="130" y="342"/>
                </a:lnTo>
                <a:lnTo>
                  <a:pt x="126" y="314"/>
                </a:lnTo>
                <a:lnTo>
                  <a:pt x="126" y="314"/>
                </a:lnTo>
                <a:lnTo>
                  <a:pt x="126" y="314"/>
                </a:lnTo>
                <a:lnTo>
                  <a:pt x="118" y="328"/>
                </a:lnTo>
                <a:lnTo>
                  <a:pt x="106" y="338"/>
                </a:lnTo>
                <a:lnTo>
                  <a:pt x="92" y="344"/>
                </a:lnTo>
                <a:lnTo>
                  <a:pt x="84" y="346"/>
                </a:lnTo>
                <a:lnTo>
                  <a:pt x="76" y="346"/>
                </a:lnTo>
                <a:lnTo>
                  <a:pt x="76" y="346"/>
                </a:lnTo>
                <a:lnTo>
                  <a:pt x="66" y="346"/>
                </a:lnTo>
                <a:lnTo>
                  <a:pt x="58" y="344"/>
                </a:lnTo>
                <a:lnTo>
                  <a:pt x="50" y="342"/>
                </a:lnTo>
                <a:lnTo>
                  <a:pt x="42" y="338"/>
                </a:lnTo>
                <a:lnTo>
                  <a:pt x="30" y="326"/>
                </a:lnTo>
                <a:lnTo>
                  <a:pt x="20" y="310"/>
                </a:lnTo>
                <a:lnTo>
                  <a:pt x="12" y="292"/>
                </a:lnTo>
                <a:lnTo>
                  <a:pt x="6" y="272"/>
                </a:lnTo>
                <a:lnTo>
                  <a:pt x="2" y="248"/>
                </a:lnTo>
                <a:lnTo>
                  <a:pt x="0" y="222"/>
                </a:lnTo>
                <a:lnTo>
                  <a:pt x="0" y="222"/>
                </a:lnTo>
                <a:lnTo>
                  <a:pt x="2" y="192"/>
                </a:lnTo>
                <a:lnTo>
                  <a:pt x="6" y="168"/>
                </a:lnTo>
                <a:lnTo>
                  <a:pt x="14" y="146"/>
                </a:lnTo>
                <a:lnTo>
                  <a:pt x="24" y="128"/>
                </a:lnTo>
                <a:lnTo>
                  <a:pt x="36" y="114"/>
                </a:lnTo>
                <a:lnTo>
                  <a:pt x="48" y="106"/>
                </a:lnTo>
                <a:lnTo>
                  <a:pt x="62" y="100"/>
                </a:lnTo>
                <a:lnTo>
                  <a:pt x="78" y="98"/>
                </a:lnTo>
                <a:lnTo>
                  <a:pt x="78" y="98"/>
                </a:lnTo>
                <a:lnTo>
                  <a:pt x="92" y="100"/>
                </a:lnTo>
                <a:lnTo>
                  <a:pt x="104" y="104"/>
                </a:lnTo>
                <a:lnTo>
                  <a:pt x="112" y="112"/>
                </a:lnTo>
                <a:lnTo>
                  <a:pt x="118" y="122"/>
                </a:lnTo>
                <a:lnTo>
                  <a:pt x="120" y="122"/>
                </a:lnTo>
                <a:lnTo>
                  <a:pt x="120" y="0"/>
                </a:lnTo>
                <a:lnTo>
                  <a:pt x="180" y="0"/>
                </a:lnTo>
                <a:close/>
                <a:moveTo>
                  <a:pt x="120" y="194"/>
                </a:moveTo>
                <a:lnTo>
                  <a:pt x="120" y="194"/>
                </a:lnTo>
                <a:lnTo>
                  <a:pt x="120" y="180"/>
                </a:lnTo>
                <a:lnTo>
                  <a:pt x="120" y="180"/>
                </a:lnTo>
                <a:lnTo>
                  <a:pt x="116" y="168"/>
                </a:lnTo>
                <a:lnTo>
                  <a:pt x="110" y="158"/>
                </a:lnTo>
                <a:lnTo>
                  <a:pt x="104" y="150"/>
                </a:lnTo>
                <a:lnTo>
                  <a:pt x="98" y="148"/>
                </a:lnTo>
                <a:lnTo>
                  <a:pt x="94" y="148"/>
                </a:lnTo>
                <a:lnTo>
                  <a:pt x="94" y="148"/>
                </a:lnTo>
                <a:lnTo>
                  <a:pt x="86" y="150"/>
                </a:lnTo>
                <a:lnTo>
                  <a:pt x="78" y="154"/>
                </a:lnTo>
                <a:lnTo>
                  <a:pt x="72" y="162"/>
                </a:lnTo>
                <a:lnTo>
                  <a:pt x="68" y="170"/>
                </a:lnTo>
                <a:lnTo>
                  <a:pt x="64" y="182"/>
                </a:lnTo>
                <a:lnTo>
                  <a:pt x="62" y="194"/>
                </a:lnTo>
                <a:lnTo>
                  <a:pt x="60" y="224"/>
                </a:lnTo>
                <a:lnTo>
                  <a:pt x="60" y="224"/>
                </a:lnTo>
                <a:lnTo>
                  <a:pt x="62" y="240"/>
                </a:lnTo>
                <a:lnTo>
                  <a:pt x="64" y="254"/>
                </a:lnTo>
                <a:lnTo>
                  <a:pt x="66" y="268"/>
                </a:lnTo>
                <a:lnTo>
                  <a:pt x="70" y="278"/>
                </a:lnTo>
                <a:lnTo>
                  <a:pt x="74" y="286"/>
                </a:lnTo>
                <a:lnTo>
                  <a:pt x="80" y="292"/>
                </a:lnTo>
                <a:lnTo>
                  <a:pt x="86" y="296"/>
                </a:lnTo>
                <a:lnTo>
                  <a:pt x="92" y="298"/>
                </a:lnTo>
                <a:lnTo>
                  <a:pt x="92" y="298"/>
                </a:lnTo>
                <a:lnTo>
                  <a:pt x="100" y="296"/>
                </a:lnTo>
                <a:lnTo>
                  <a:pt x="106" y="292"/>
                </a:lnTo>
                <a:lnTo>
                  <a:pt x="112" y="284"/>
                </a:lnTo>
                <a:lnTo>
                  <a:pt x="118" y="272"/>
                </a:lnTo>
                <a:lnTo>
                  <a:pt x="118" y="272"/>
                </a:lnTo>
                <a:lnTo>
                  <a:pt x="120" y="266"/>
                </a:lnTo>
                <a:lnTo>
                  <a:pt x="120" y="258"/>
                </a:lnTo>
                <a:lnTo>
                  <a:pt x="120" y="194"/>
                </a:lnTo>
                <a:close/>
              </a:path>
            </a:pathLst>
          </a:custGeom>
          <a:solidFill>
            <a:srgbClr val="FFFFFF"/>
          </a:solidFill>
          <a:ln w="9525">
            <a:noFill/>
            <a:round/>
            <a:headEnd/>
            <a:tailEnd/>
          </a:ln>
        </p:spPr>
        <p:txBody>
          <a:bodyPr>
            <a:prstTxWarp prst="textNoShape">
              <a:avLst/>
            </a:prstTxWarp>
          </a:bodyPr>
          <a:lstStyle/>
          <a:p>
            <a:pPr>
              <a:defRPr/>
            </a:pPr>
            <a:endParaRPr lang="zh-TW" altLang="en-US" sz="1800">
              <a:latin typeface="Myriad Pro" charset="0"/>
              <a:ea typeface="ＭＳ Ｐゴシック" charset="-128"/>
              <a:cs typeface="ＭＳ Ｐゴシック" charset="-128"/>
            </a:endParaRPr>
          </a:p>
        </p:txBody>
      </p:sp>
      <p:sp>
        <p:nvSpPr>
          <p:cNvPr id="6" name="Freeform 15"/>
          <p:cNvSpPr>
            <a:spLocks noEditPoints="1"/>
          </p:cNvSpPr>
          <p:nvPr userDrawn="1"/>
        </p:nvSpPr>
        <p:spPr bwMode="auto">
          <a:xfrm>
            <a:off x="8875713" y="6718300"/>
            <a:ext cx="36512" cy="49213"/>
          </a:xfrm>
          <a:custGeom>
            <a:avLst/>
            <a:gdLst/>
            <a:ahLst/>
            <a:cxnLst>
              <a:cxn ang="0">
                <a:pos x="90" y="248"/>
              </a:cxn>
              <a:cxn ang="0">
                <a:pos x="54" y="240"/>
              </a:cxn>
              <a:cxn ang="0">
                <a:pos x="24" y="216"/>
              </a:cxn>
              <a:cxn ang="0">
                <a:pos x="6" y="178"/>
              </a:cxn>
              <a:cxn ang="0">
                <a:pos x="0" y="124"/>
              </a:cxn>
              <a:cxn ang="0">
                <a:pos x="2" y="94"/>
              </a:cxn>
              <a:cxn ang="0">
                <a:pos x="16" y="46"/>
              </a:cxn>
              <a:cxn ang="0">
                <a:pos x="42" y="16"/>
              </a:cxn>
              <a:cxn ang="0">
                <a:pos x="74" y="2"/>
              </a:cxn>
              <a:cxn ang="0">
                <a:pos x="92" y="0"/>
              </a:cxn>
              <a:cxn ang="0">
                <a:pos x="130" y="8"/>
              </a:cxn>
              <a:cxn ang="0">
                <a:pos x="158" y="32"/>
              </a:cxn>
              <a:cxn ang="0">
                <a:pos x="176" y="72"/>
              </a:cxn>
              <a:cxn ang="0">
                <a:pos x="182" y="124"/>
              </a:cxn>
              <a:cxn ang="0">
                <a:pos x="180" y="142"/>
              </a:cxn>
              <a:cxn ang="0">
                <a:pos x="176" y="172"/>
              </a:cxn>
              <a:cxn ang="0">
                <a:pos x="168" y="196"/>
              </a:cxn>
              <a:cxn ang="0">
                <a:pos x="156" y="216"/>
              </a:cxn>
              <a:cxn ang="0">
                <a:pos x="136" y="236"/>
              </a:cxn>
              <a:cxn ang="0">
                <a:pos x="106" y="248"/>
              </a:cxn>
              <a:cxn ang="0">
                <a:pos x="90" y="248"/>
              </a:cxn>
              <a:cxn ang="0">
                <a:pos x="92" y="202"/>
              </a:cxn>
              <a:cxn ang="0">
                <a:pos x="106" y="196"/>
              </a:cxn>
              <a:cxn ang="0">
                <a:pos x="114" y="176"/>
              </a:cxn>
              <a:cxn ang="0">
                <a:pos x="120" y="124"/>
              </a:cxn>
              <a:cxn ang="0">
                <a:pos x="120" y="98"/>
              </a:cxn>
              <a:cxn ang="0">
                <a:pos x="114" y="72"/>
              </a:cxn>
              <a:cxn ang="0">
                <a:pos x="106" y="52"/>
              </a:cxn>
              <a:cxn ang="0">
                <a:pos x="90" y="46"/>
              </a:cxn>
              <a:cxn ang="0">
                <a:pos x="82" y="48"/>
              </a:cxn>
              <a:cxn ang="0">
                <a:pos x="70" y="62"/>
              </a:cxn>
              <a:cxn ang="0">
                <a:pos x="64" y="84"/>
              </a:cxn>
              <a:cxn ang="0">
                <a:pos x="60" y="124"/>
              </a:cxn>
              <a:cxn ang="0">
                <a:pos x="62" y="154"/>
              </a:cxn>
              <a:cxn ang="0">
                <a:pos x="66" y="178"/>
              </a:cxn>
              <a:cxn ang="0">
                <a:pos x="76" y="196"/>
              </a:cxn>
              <a:cxn ang="0">
                <a:pos x="92" y="202"/>
              </a:cxn>
            </a:cxnLst>
            <a:rect l="0" t="0" r="r" b="b"/>
            <a:pathLst>
              <a:path w="182" h="248">
                <a:moveTo>
                  <a:pt x="90" y="248"/>
                </a:moveTo>
                <a:lnTo>
                  <a:pt x="90" y="248"/>
                </a:lnTo>
                <a:lnTo>
                  <a:pt x="70" y="246"/>
                </a:lnTo>
                <a:lnTo>
                  <a:pt x="54" y="240"/>
                </a:lnTo>
                <a:lnTo>
                  <a:pt x="38" y="230"/>
                </a:lnTo>
                <a:lnTo>
                  <a:pt x="24" y="216"/>
                </a:lnTo>
                <a:lnTo>
                  <a:pt x="14" y="198"/>
                </a:lnTo>
                <a:lnTo>
                  <a:pt x="6" y="178"/>
                </a:lnTo>
                <a:lnTo>
                  <a:pt x="2" y="152"/>
                </a:lnTo>
                <a:lnTo>
                  <a:pt x="0" y="124"/>
                </a:lnTo>
                <a:lnTo>
                  <a:pt x="0" y="124"/>
                </a:lnTo>
                <a:lnTo>
                  <a:pt x="2" y="94"/>
                </a:lnTo>
                <a:lnTo>
                  <a:pt x="8" y="68"/>
                </a:lnTo>
                <a:lnTo>
                  <a:pt x="16" y="46"/>
                </a:lnTo>
                <a:lnTo>
                  <a:pt x="28" y="30"/>
                </a:lnTo>
                <a:lnTo>
                  <a:pt x="42" y="16"/>
                </a:lnTo>
                <a:lnTo>
                  <a:pt x="58" y="6"/>
                </a:lnTo>
                <a:lnTo>
                  <a:pt x="74" y="2"/>
                </a:lnTo>
                <a:lnTo>
                  <a:pt x="92" y="0"/>
                </a:lnTo>
                <a:lnTo>
                  <a:pt x="92" y="0"/>
                </a:lnTo>
                <a:lnTo>
                  <a:pt x="112" y="2"/>
                </a:lnTo>
                <a:lnTo>
                  <a:pt x="130" y="8"/>
                </a:lnTo>
                <a:lnTo>
                  <a:pt x="144" y="18"/>
                </a:lnTo>
                <a:lnTo>
                  <a:pt x="158" y="32"/>
                </a:lnTo>
                <a:lnTo>
                  <a:pt x="168" y="50"/>
                </a:lnTo>
                <a:lnTo>
                  <a:pt x="176" y="72"/>
                </a:lnTo>
                <a:lnTo>
                  <a:pt x="180" y="96"/>
                </a:lnTo>
                <a:lnTo>
                  <a:pt x="182" y="124"/>
                </a:lnTo>
                <a:lnTo>
                  <a:pt x="182" y="124"/>
                </a:lnTo>
                <a:lnTo>
                  <a:pt x="180" y="142"/>
                </a:lnTo>
                <a:lnTo>
                  <a:pt x="178" y="158"/>
                </a:lnTo>
                <a:lnTo>
                  <a:pt x="176" y="172"/>
                </a:lnTo>
                <a:lnTo>
                  <a:pt x="172" y="184"/>
                </a:lnTo>
                <a:lnTo>
                  <a:pt x="168" y="196"/>
                </a:lnTo>
                <a:lnTo>
                  <a:pt x="162" y="206"/>
                </a:lnTo>
                <a:lnTo>
                  <a:pt x="156" y="216"/>
                </a:lnTo>
                <a:lnTo>
                  <a:pt x="150" y="224"/>
                </a:lnTo>
                <a:lnTo>
                  <a:pt x="136" y="236"/>
                </a:lnTo>
                <a:lnTo>
                  <a:pt x="120" y="244"/>
                </a:lnTo>
                <a:lnTo>
                  <a:pt x="106" y="248"/>
                </a:lnTo>
                <a:lnTo>
                  <a:pt x="92" y="248"/>
                </a:lnTo>
                <a:lnTo>
                  <a:pt x="90" y="248"/>
                </a:lnTo>
                <a:close/>
                <a:moveTo>
                  <a:pt x="92" y="202"/>
                </a:moveTo>
                <a:lnTo>
                  <a:pt x="92" y="202"/>
                </a:lnTo>
                <a:lnTo>
                  <a:pt x="100" y="200"/>
                </a:lnTo>
                <a:lnTo>
                  <a:pt x="106" y="196"/>
                </a:lnTo>
                <a:lnTo>
                  <a:pt x="112" y="188"/>
                </a:lnTo>
                <a:lnTo>
                  <a:pt x="114" y="176"/>
                </a:lnTo>
                <a:lnTo>
                  <a:pt x="120" y="152"/>
                </a:lnTo>
                <a:lnTo>
                  <a:pt x="120" y="124"/>
                </a:lnTo>
                <a:lnTo>
                  <a:pt x="120" y="124"/>
                </a:lnTo>
                <a:lnTo>
                  <a:pt x="120" y="98"/>
                </a:lnTo>
                <a:lnTo>
                  <a:pt x="118" y="84"/>
                </a:lnTo>
                <a:lnTo>
                  <a:pt x="114" y="72"/>
                </a:lnTo>
                <a:lnTo>
                  <a:pt x="110" y="62"/>
                </a:lnTo>
                <a:lnTo>
                  <a:pt x="106" y="52"/>
                </a:lnTo>
                <a:lnTo>
                  <a:pt x="100" y="48"/>
                </a:lnTo>
                <a:lnTo>
                  <a:pt x="90" y="46"/>
                </a:lnTo>
                <a:lnTo>
                  <a:pt x="90" y="46"/>
                </a:lnTo>
                <a:lnTo>
                  <a:pt x="82" y="48"/>
                </a:lnTo>
                <a:lnTo>
                  <a:pt x="76" y="52"/>
                </a:lnTo>
                <a:lnTo>
                  <a:pt x="70" y="62"/>
                </a:lnTo>
                <a:lnTo>
                  <a:pt x="66" y="72"/>
                </a:lnTo>
                <a:lnTo>
                  <a:pt x="64" y="84"/>
                </a:lnTo>
                <a:lnTo>
                  <a:pt x="62" y="98"/>
                </a:lnTo>
                <a:lnTo>
                  <a:pt x="60" y="124"/>
                </a:lnTo>
                <a:lnTo>
                  <a:pt x="60" y="124"/>
                </a:lnTo>
                <a:lnTo>
                  <a:pt x="62" y="154"/>
                </a:lnTo>
                <a:lnTo>
                  <a:pt x="64" y="166"/>
                </a:lnTo>
                <a:lnTo>
                  <a:pt x="66" y="178"/>
                </a:lnTo>
                <a:lnTo>
                  <a:pt x="70" y="188"/>
                </a:lnTo>
                <a:lnTo>
                  <a:pt x="76" y="196"/>
                </a:lnTo>
                <a:lnTo>
                  <a:pt x="82" y="200"/>
                </a:lnTo>
                <a:lnTo>
                  <a:pt x="92" y="202"/>
                </a:lnTo>
                <a:lnTo>
                  <a:pt x="92" y="202"/>
                </a:lnTo>
                <a:close/>
              </a:path>
            </a:pathLst>
          </a:custGeom>
          <a:solidFill>
            <a:srgbClr val="FFFFFF"/>
          </a:solidFill>
          <a:ln w="9525">
            <a:noFill/>
            <a:round/>
            <a:headEnd/>
            <a:tailEnd/>
          </a:ln>
        </p:spPr>
        <p:txBody>
          <a:bodyPr>
            <a:prstTxWarp prst="textNoShape">
              <a:avLst/>
            </a:prstTxWarp>
          </a:bodyPr>
          <a:lstStyle/>
          <a:p>
            <a:pPr>
              <a:defRPr/>
            </a:pPr>
            <a:endParaRPr lang="zh-TW" altLang="en-US" sz="1800">
              <a:latin typeface="Myriad Pro" charset="0"/>
              <a:ea typeface="ＭＳ Ｐゴシック" charset="-128"/>
              <a:cs typeface="ＭＳ Ｐゴシック" charset="-128"/>
            </a:endParaRPr>
          </a:p>
        </p:txBody>
      </p:sp>
      <p:sp>
        <p:nvSpPr>
          <p:cNvPr id="7" name="Freeform 16"/>
          <p:cNvSpPr>
            <a:spLocks noEditPoints="1"/>
          </p:cNvSpPr>
          <p:nvPr userDrawn="1"/>
        </p:nvSpPr>
        <p:spPr bwMode="auto">
          <a:xfrm>
            <a:off x="8918575" y="6699250"/>
            <a:ext cx="36513" cy="68263"/>
          </a:xfrm>
          <a:custGeom>
            <a:avLst/>
            <a:gdLst/>
            <a:ahLst/>
            <a:cxnLst>
              <a:cxn ang="0">
                <a:pos x="62" y="0"/>
              </a:cxn>
              <a:cxn ang="0">
                <a:pos x="62" y="126"/>
              </a:cxn>
              <a:cxn ang="0">
                <a:pos x="72" y="114"/>
              </a:cxn>
              <a:cxn ang="0">
                <a:pos x="96" y="100"/>
              </a:cxn>
              <a:cxn ang="0">
                <a:pos x="112" y="98"/>
              </a:cxn>
              <a:cxn ang="0">
                <a:pos x="128" y="100"/>
              </a:cxn>
              <a:cxn ang="0">
                <a:pos x="154" y="118"/>
              </a:cxn>
              <a:cxn ang="0">
                <a:pos x="172" y="148"/>
              </a:cxn>
              <a:cxn ang="0">
                <a:pos x="180" y="192"/>
              </a:cxn>
              <a:cxn ang="0">
                <a:pos x="182" y="216"/>
              </a:cxn>
              <a:cxn ang="0">
                <a:pos x="176" y="272"/>
              </a:cxn>
              <a:cxn ang="0">
                <a:pos x="158" y="314"/>
              </a:cxn>
              <a:cxn ang="0">
                <a:pos x="134" y="338"/>
              </a:cxn>
              <a:cxn ang="0">
                <a:pos x="104" y="346"/>
              </a:cxn>
              <a:cxn ang="0">
                <a:pos x="88" y="344"/>
              </a:cxn>
              <a:cxn ang="0">
                <a:pos x="66" y="328"/>
              </a:cxn>
              <a:cxn ang="0">
                <a:pos x="54" y="314"/>
              </a:cxn>
              <a:cxn ang="0">
                <a:pos x="0" y="342"/>
              </a:cxn>
              <a:cxn ang="0">
                <a:pos x="2" y="274"/>
              </a:cxn>
              <a:cxn ang="0">
                <a:pos x="62" y="256"/>
              </a:cxn>
              <a:cxn ang="0">
                <a:pos x="62" y="266"/>
              </a:cxn>
              <a:cxn ang="0">
                <a:pos x="64" y="272"/>
              </a:cxn>
              <a:cxn ang="0">
                <a:pos x="76" y="292"/>
              </a:cxn>
              <a:cxn ang="0">
                <a:pos x="88" y="298"/>
              </a:cxn>
              <a:cxn ang="0">
                <a:pos x="96" y="296"/>
              </a:cxn>
              <a:cxn ang="0">
                <a:pos x="108" y="286"/>
              </a:cxn>
              <a:cxn ang="0">
                <a:pos x="116" y="266"/>
              </a:cxn>
              <a:cxn ang="0">
                <a:pos x="120" y="220"/>
              </a:cxn>
              <a:cxn ang="0">
                <a:pos x="120" y="192"/>
              </a:cxn>
              <a:cxn ang="0">
                <a:pos x="114" y="168"/>
              </a:cxn>
              <a:cxn ang="0">
                <a:pos x="102" y="154"/>
              </a:cxn>
              <a:cxn ang="0">
                <a:pos x="88" y="148"/>
              </a:cxn>
              <a:cxn ang="0">
                <a:pos x="80" y="150"/>
              </a:cxn>
              <a:cxn ang="0">
                <a:pos x="68" y="164"/>
              </a:cxn>
              <a:cxn ang="0">
                <a:pos x="64" y="174"/>
              </a:cxn>
              <a:cxn ang="0">
                <a:pos x="62" y="256"/>
              </a:cxn>
            </a:cxnLst>
            <a:rect l="0" t="0" r="r" b="b"/>
            <a:pathLst>
              <a:path w="182" h="346">
                <a:moveTo>
                  <a:pt x="2" y="0"/>
                </a:moveTo>
                <a:lnTo>
                  <a:pt x="62" y="0"/>
                </a:lnTo>
                <a:lnTo>
                  <a:pt x="62" y="126"/>
                </a:lnTo>
                <a:lnTo>
                  <a:pt x="62" y="126"/>
                </a:lnTo>
                <a:lnTo>
                  <a:pt x="62" y="126"/>
                </a:lnTo>
                <a:lnTo>
                  <a:pt x="72" y="114"/>
                </a:lnTo>
                <a:lnTo>
                  <a:pt x="84" y="104"/>
                </a:lnTo>
                <a:lnTo>
                  <a:pt x="96" y="100"/>
                </a:lnTo>
                <a:lnTo>
                  <a:pt x="112" y="98"/>
                </a:lnTo>
                <a:lnTo>
                  <a:pt x="112" y="98"/>
                </a:lnTo>
                <a:lnTo>
                  <a:pt x="122" y="98"/>
                </a:lnTo>
                <a:lnTo>
                  <a:pt x="128" y="100"/>
                </a:lnTo>
                <a:lnTo>
                  <a:pt x="142" y="106"/>
                </a:lnTo>
                <a:lnTo>
                  <a:pt x="154" y="118"/>
                </a:lnTo>
                <a:lnTo>
                  <a:pt x="164" y="132"/>
                </a:lnTo>
                <a:lnTo>
                  <a:pt x="172" y="148"/>
                </a:lnTo>
                <a:lnTo>
                  <a:pt x="176" y="170"/>
                </a:lnTo>
                <a:lnTo>
                  <a:pt x="180" y="192"/>
                </a:lnTo>
                <a:lnTo>
                  <a:pt x="182" y="216"/>
                </a:lnTo>
                <a:lnTo>
                  <a:pt x="182" y="216"/>
                </a:lnTo>
                <a:lnTo>
                  <a:pt x="180" y="246"/>
                </a:lnTo>
                <a:lnTo>
                  <a:pt x="176" y="272"/>
                </a:lnTo>
                <a:lnTo>
                  <a:pt x="168" y="294"/>
                </a:lnTo>
                <a:lnTo>
                  <a:pt x="158" y="314"/>
                </a:lnTo>
                <a:lnTo>
                  <a:pt x="148" y="328"/>
                </a:lnTo>
                <a:lnTo>
                  <a:pt x="134" y="338"/>
                </a:lnTo>
                <a:lnTo>
                  <a:pt x="120" y="344"/>
                </a:lnTo>
                <a:lnTo>
                  <a:pt x="104" y="346"/>
                </a:lnTo>
                <a:lnTo>
                  <a:pt x="104" y="346"/>
                </a:lnTo>
                <a:lnTo>
                  <a:pt x="88" y="344"/>
                </a:lnTo>
                <a:lnTo>
                  <a:pt x="76" y="340"/>
                </a:lnTo>
                <a:lnTo>
                  <a:pt x="66" y="328"/>
                </a:lnTo>
                <a:lnTo>
                  <a:pt x="56" y="314"/>
                </a:lnTo>
                <a:lnTo>
                  <a:pt x="54" y="314"/>
                </a:lnTo>
                <a:lnTo>
                  <a:pt x="50" y="342"/>
                </a:lnTo>
                <a:lnTo>
                  <a:pt x="0" y="342"/>
                </a:lnTo>
                <a:lnTo>
                  <a:pt x="0" y="342"/>
                </a:lnTo>
                <a:lnTo>
                  <a:pt x="2" y="274"/>
                </a:lnTo>
                <a:lnTo>
                  <a:pt x="2" y="0"/>
                </a:lnTo>
                <a:close/>
                <a:moveTo>
                  <a:pt x="62" y="256"/>
                </a:moveTo>
                <a:lnTo>
                  <a:pt x="62" y="256"/>
                </a:lnTo>
                <a:lnTo>
                  <a:pt x="62" y="266"/>
                </a:lnTo>
                <a:lnTo>
                  <a:pt x="64" y="272"/>
                </a:lnTo>
                <a:lnTo>
                  <a:pt x="64" y="272"/>
                </a:lnTo>
                <a:lnTo>
                  <a:pt x="68" y="284"/>
                </a:lnTo>
                <a:lnTo>
                  <a:pt x="76" y="292"/>
                </a:lnTo>
                <a:lnTo>
                  <a:pt x="82" y="296"/>
                </a:lnTo>
                <a:lnTo>
                  <a:pt x="88" y="298"/>
                </a:lnTo>
                <a:lnTo>
                  <a:pt x="88" y="298"/>
                </a:lnTo>
                <a:lnTo>
                  <a:pt x="96" y="296"/>
                </a:lnTo>
                <a:lnTo>
                  <a:pt x="104" y="292"/>
                </a:lnTo>
                <a:lnTo>
                  <a:pt x="108" y="286"/>
                </a:lnTo>
                <a:lnTo>
                  <a:pt x="114" y="276"/>
                </a:lnTo>
                <a:lnTo>
                  <a:pt x="116" y="266"/>
                </a:lnTo>
                <a:lnTo>
                  <a:pt x="120" y="252"/>
                </a:lnTo>
                <a:lnTo>
                  <a:pt x="120" y="220"/>
                </a:lnTo>
                <a:lnTo>
                  <a:pt x="120" y="220"/>
                </a:lnTo>
                <a:lnTo>
                  <a:pt x="120" y="192"/>
                </a:lnTo>
                <a:lnTo>
                  <a:pt x="116" y="178"/>
                </a:lnTo>
                <a:lnTo>
                  <a:pt x="114" y="168"/>
                </a:lnTo>
                <a:lnTo>
                  <a:pt x="108" y="160"/>
                </a:lnTo>
                <a:lnTo>
                  <a:pt x="102" y="154"/>
                </a:lnTo>
                <a:lnTo>
                  <a:pt x="96" y="150"/>
                </a:lnTo>
                <a:lnTo>
                  <a:pt x="88" y="148"/>
                </a:lnTo>
                <a:lnTo>
                  <a:pt x="88" y="148"/>
                </a:lnTo>
                <a:lnTo>
                  <a:pt x="80" y="150"/>
                </a:lnTo>
                <a:lnTo>
                  <a:pt x="72" y="156"/>
                </a:lnTo>
                <a:lnTo>
                  <a:pt x="68" y="164"/>
                </a:lnTo>
                <a:lnTo>
                  <a:pt x="64" y="174"/>
                </a:lnTo>
                <a:lnTo>
                  <a:pt x="64" y="174"/>
                </a:lnTo>
                <a:lnTo>
                  <a:pt x="62" y="190"/>
                </a:lnTo>
                <a:lnTo>
                  <a:pt x="62" y="256"/>
                </a:lnTo>
                <a:close/>
              </a:path>
            </a:pathLst>
          </a:custGeom>
          <a:solidFill>
            <a:srgbClr val="FFFFFF"/>
          </a:solidFill>
          <a:ln w="9525">
            <a:noFill/>
            <a:round/>
            <a:headEnd/>
            <a:tailEnd/>
          </a:ln>
        </p:spPr>
        <p:txBody>
          <a:bodyPr>
            <a:prstTxWarp prst="textNoShape">
              <a:avLst/>
            </a:prstTxWarp>
          </a:bodyPr>
          <a:lstStyle/>
          <a:p>
            <a:pPr>
              <a:defRPr/>
            </a:pPr>
            <a:endParaRPr lang="zh-TW" altLang="en-US" sz="1800">
              <a:latin typeface="Myriad Pro" charset="0"/>
              <a:ea typeface="ＭＳ Ｐゴシック" charset="-128"/>
              <a:cs typeface="ＭＳ Ｐゴシック" charset="-128"/>
            </a:endParaRPr>
          </a:p>
        </p:txBody>
      </p:sp>
      <p:sp>
        <p:nvSpPr>
          <p:cNvPr id="8" name="Freeform 17"/>
          <p:cNvSpPr>
            <a:spLocks noEditPoints="1"/>
          </p:cNvSpPr>
          <p:nvPr userDrawn="1"/>
        </p:nvSpPr>
        <p:spPr bwMode="auto">
          <a:xfrm>
            <a:off x="8959850" y="6718300"/>
            <a:ext cx="34925" cy="49213"/>
          </a:xfrm>
          <a:custGeom>
            <a:avLst/>
            <a:gdLst/>
            <a:ahLst/>
            <a:cxnLst>
              <a:cxn ang="0">
                <a:pos x="58" y="146"/>
              </a:cxn>
              <a:cxn ang="0">
                <a:pos x="64" y="172"/>
              </a:cxn>
              <a:cxn ang="0">
                <a:pos x="74" y="190"/>
              </a:cxn>
              <a:cxn ang="0">
                <a:pos x="90" y="200"/>
              </a:cxn>
              <a:cxn ang="0">
                <a:pos x="112" y="204"/>
              </a:cxn>
              <a:cxn ang="0">
                <a:pos x="124" y="202"/>
              </a:cxn>
              <a:cxn ang="0">
                <a:pos x="156" y="194"/>
              </a:cxn>
              <a:cxn ang="0">
                <a:pos x="164" y="238"/>
              </a:cxn>
              <a:cxn ang="0">
                <a:pos x="136" y="246"/>
              </a:cxn>
              <a:cxn ang="0">
                <a:pos x="100" y="250"/>
              </a:cxn>
              <a:cxn ang="0">
                <a:pos x="78" y="248"/>
              </a:cxn>
              <a:cxn ang="0">
                <a:pos x="40" y="232"/>
              </a:cxn>
              <a:cxn ang="0">
                <a:pos x="14" y="200"/>
              </a:cxn>
              <a:cxn ang="0">
                <a:pos x="2" y="156"/>
              </a:cxn>
              <a:cxn ang="0">
                <a:pos x="0" y="130"/>
              </a:cxn>
              <a:cxn ang="0">
                <a:pos x="8" y="76"/>
              </a:cxn>
              <a:cxn ang="0">
                <a:pos x="28" y="36"/>
              </a:cxn>
              <a:cxn ang="0">
                <a:pos x="58" y="10"/>
              </a:cxn>
              <a:cxn ang="0">
                <a:pos x="94" y="0"/>
              </a:cxn>
              <a:cxn ang="0">
                <a:pos x="112" y="2"/>
              </a:cxn>
              <a:cxn ang="0">
                <a:pos x="142" y="18"/>
              </a:cxn>
              <a:cxn ang="0">
                <a:pos x="164" y="48"/>
              </a:cxn>
              <a:cxn ang="0">
                <a:pos x="174" y="88"/>
              </a:cxn>
              <a:cxn ang="0">
                <a:pos x="176" y="114"/>
              </a:cxn>
              <a:cxn ang="0">
                <a:pos x="174" y="146"/>
              </a:cxn>
              <a:cxn ang="0">
                <a:pos x="120" y="104"/>
              </a:cxn>
              <a:cxn ang="0">
                <a:pos x="118" y="80"/>
              </a:cxn>
              <a:cxn ang="0">
                <a:pos x="112" y="62"/>
              </a:cxn>
              <a:cxn ang="0">
                <a:pos x="104" y="50"/>
              </a:cxn>
              <a:cxn ang="0">
                <a:pos x="90" y="46"/>
              </a:cxn>
              <a:cxn ang="0">
                <a:pos x="84" y="46"/>
              </a:cxn>
              <a:cxn ang="0">
                <a:pos x="72" y="56"/>
              </a:cxn>
              <a:cxn ang="0">
                <a:pos x="62" y="84"/>
              </a:cxn>
              <a:cxn ang="0">
                <a:pos x="120" y="104"/>
              </a:cxn>
            </a:cxnLst>
            <a:rect l="0" t="0" r="r" b="b"/>
            <a:pathLst>
              <a:path w="176" h="250">
                <a:moveTo>
                  <a:pt x="58" y="146"/>
                </a:moveTo>
                <a:lnTo>
                  <a:pt x="58" y="146"/>
                </a:lnTo>
                <a:lnTo>
                  <a:pt x="60" y="160"/>
                </a:lnTo>
                <a:lnTo>
                  <a:pt x="64" y="172"/>
                </a:lnTo>
                <a:lnTo>
                  <a:pt x="68" y="182"/>
                </a:lnTo>
                <a:lnTo>
                  <a:pt x="74" y="190"/>
                </a:lnTo>
                <a:lnTo>
                  <a:pt x="82" y="196"/>
                </a:lnTo>
                <a:lnTo>
                  <a:pt x="90" y="200"/>
                </a:lnTo>
                <a:lnTo>
                  <a:pt x="100" y="202"/>
                </a:lnTo>
                <a:lnTo>
                  <a:pt x="112" y="204"/>
                </a:lnTo>
                <a:lnTo>
                  <a:pt x="112" y="204"/>
                </a:lnTo>
                <a:lnTo>
                  <a:pt x="124" y="202"/>
                </a:lnTo>
                <a:lnTo>
                  <a:pt x="136" y="200"/>
                </a:lnTo>
                <a:lnTo>
                  <a:pt x="156" y="194"/>
                </a:lnTo>
                <a:lnTo>
                  <a:pt x="164" y="238"/>
                </a:lnTo>
                <a:lnTo>
                  <a:pt x="164" y="238"/>
                </a:lnTo>
                <a:lnTo>
                  <a:pt x="152" y="242"/>
                </a:lnTo>
                <a:lnTo>
                  <a:pt x="136" y="246"/>
                </a:lnTo>
                <a:lnTo>
                  <a:pt x="118" y="248"/>
                </a:lnTo>
                <a:lnTo>
                  <a:pt x="100" y="250"/>
                </a:lnTo>
                <a:lnTo>
                  <a:pt x="100" y="250"/>
                </a:lnTo>
                <a:lnTo>
                  <a:pt x="78" y="248"/>
                </a:lnTo>
                <a:lnTo>
                  <a:pt x="58" y="242"/>
                </a:lnTo>
                <a:lnTo>
                  <a:pt x="40" y="232"/>
                </a:lnTo>
                <a:lnTo>
                  <a:pt x="26" y="218"/>
                </a:lnTo>
                <a:lnTo>
                  <a:pt x="14" y="200"/>
                </a:lnTo>
                <a:lnTo>
                  <a:pt x="6" y="180"/>
                </a:lnTo>
                <a:lnTo>
                  <a:pt x="2" y="156"/>
                </a:lnTo>
                <a:lnTo>
                  <a:pt x="0" y="130"/>
                </a:lnTo>
                <a:lnTo>
                  <a:pt x="0" y="130"/>
                </a:lnTo>
                <a:lnTo>
                  <a:pt x="2" y="102"/>
                </a:lnTo>
                <a:lnTo>
                  <a:pt x="8" y="76"/>
                </a:lnTo>
                <a:lnTo>
                  <a:pt x="16" y="54"/>
                </a:lnTo>
                <a:lnTo>
                  <a:pt x="28" y="36"/>
                </a:lnTo>
                <a:lnTo>
                  <a:pt x="42" y="20"/>
                </a:lnTo>
                <a:lnTo>
                  <a:pt x="58" y="10"/>
                </a:lnTo>
                <a:lnTo>
                  <a:pt x="76" y="4"/>
                </a:lnTo>
                <a:lnTo>
                  <a:pt x="94" y="0"/>
                </a:lnTo>
                <a:lnTo>
                  <a:pt x="94" y="0"/>
                </a:lnTo>
                <a:lnTo>
                  <a:pt x="112" y="2"/>
                </a:lnTo>
                <a:lnTo>
                  <a:pt x="130" y="8"/>
                </a:lnTo>
                <a:lnTo>
                  <a:pt x="142" y="18"/>
                </a:lnTo>
                <a:lnTo>
                  <a:pt x="154" y="32"/>
                </a:lnTo>
                <a:lnTo>
                  <a:pt x="164" y="48"/>
                </a:lnTo>
                <a:lnTo>
                  <a:pt x="170" y="66"/>
                </a:lnTo>
                <a:lnTo>
                  <a:pt x="174" y="88"/>
                </a:lnTo>
                <a:lnTo>
                  <a:pt x="176" y="114"/>
                </a:lnTo>
                <a:lnTo>
                  <a:pt x="176" y="114"/>
                </a:lnTo>
                <a:lnTo>
                  <a:pt x="174" y="134"/>
                </a:lnTo>
                <a:lnTo>
                  <a:pt x="174" y="146"/>
                </a:lnTo>
                <a:lnTo>
                  <a:pt x="58" y="146"/>
                </a:lnTo>
                <a:close/>
                <a:moveTo>
                  <a:pt x="120" y="104"/>
                </a:moveTo>
                <a:lnTo>
                  <a:pt x="120" y="104"/>
                </a:lnTo>
                <a:lnTo>
                  <a:pt x="118" y="80"/>
                </a:lnTo>
                <a:lnTo>
                  <a:pt x="116" y="70"/>
                </a:lnTo>
                <a:lnTo>
                  <a:pt x="112" y="62"/>
                </a:lnTo>
                <a:lnTo>
                  <a:pt x="108" y="54"/>
                </a:lnTo>
                <a:lnTo>
                  <a:pt x="104" y="50"/>
                </a:lnTo>
                <a:lnTo>
                  <a:pt x="98" y="46"/>
                </a:lnTo>
                <a:lnTo>
                  <a:pt x="90" y="46"/>
                </a:lnTo>
                <a:lnTo>
                  <a:pt x="90" y="46"/>
                </a:lnTo>
                <a:lnTo>
                  <a:pt x="84" y="46"/>
                </a:lnTo>
                <a:lnTo>
                  <a:pt x="76" y="50"/>
                </a:lnTo>
                <a:lnTo>
                  <a:pt x="72" y="56"/>
                </a:lnTo>
                <a:lnTo>
                  <a:pt x="66" y="64"/>
                </a:lnTo>
                <a:lnTo>
                  <a:pt x="62" y="84"/>
                </a:lnTo>
                <a:lnTo>
                  <a:pt x="58" y="104"/>
                </a:lnTo>
                <a:lnTo>
                  <a:pt x="120" y="104"/>
                </a:lnTo>
                <a:close/>
              </a:path>
            </a:pathLst>
          </a:custGeom>
          <a:solidFill>
            <a:srgbClr val="FFFFFF"/>
          </a:solidFill>
          <a:ln w="9525">
            <a:noFill/>
            <a:round/>
            <a:headEnd/>
            <a:tailEnd/>
          </a:ln>
        </p:spPr>
        <p:txBody>
          <a:bodyPr>
            <a:prstTxWarp prst="textNoShape">
              <a:avLst/>
            </a:prstTxWarp>
          </a:bodyPr>
          <a:lstStyle/>
          <a:p>
            <a:pPr>
              <a:defRPr/>
            </a:pPr>
            <a:endParaRPr lang="zh-TW" altLang="en-US" sz="1800">
              <a:latin typeface="Myriad Pro" charset="0"/>
              <a:ea typeface="ＭＳ Ｐゴシック" charset="-128"/>
              <a:cs typeface="ＭＳ Ｐゴシック" charset="-128"/>
            </a:endParaRPr>
          </a:p>
        </p:txBody>
      </p:sp>
      <p:sp>
        <p:nvSpPr>
          <p:cNvPr id="9" name="Freeform 18"/>
          <p:cNvSpPr>
            <a:spLocks/>
          </p:cNvSpPr>
          <p:nvPr userDrawn="1"/>
        </p:nvSpPr>
        <p:spPr bwMode="auto">
          <a:xfrm>
            <a:off x="8918575" y="6481763"/>
            <a:ext cx="76200" cy="184150"/>
          </a:xfrm>
          <a:custGeom>
            <a:avLst/>
            <a:gdLst/>
            <a:ahLst/>
            <a:cxnLst>
              <a:cxn ang="0">
                <a:pos x="0" y="0"/>
              </a:cxn>
              <a:cxn ang="0">
                <a:pos x="386" y="0"/>
              </a:cxn>
              <a:cxn ang="0">
                <a:pos x="386" y="920"/>
              </a:cxn>
              <a:cxn ang="0">
                <a:pos x="0" y="0"/>
              </a:cxn>
            </a:cxnLst>
            <a:rect l="0" t="0" r="r" b="b"/>
            <a:pathLst>
              <a:path w="386" h="920">
                <a:moveTo>
                  <a:pt x="0" y="0"/>
                </a:moveTo>
                <a:lnTo>
                  <a:pt x="386" y="0"/>
                </a:lnTo>
                <a:lnTo>
                  <a:pt x="386" y="920"/>
                </a:lnTo>
                <a:lnTo>
                  <a:pt x="0" y="0"/>
                </a:lnTo>
                <a:close/>
              </a:path>
            </a:pathLst>
          </a:custGeom>
          <a:solidFill>
            <a:srgbClr val="EE3338"/>
          </a:solidFill>
          <a:ln w="9525">
            <a:noFill/>
            <a:round/>
            <a:headEnd/>
            <a:tailEnd/>
          </a:ln>
        </p:spPr>
        <p:txBody>
          <a:bodyPr>
            <a:prstTxWarp prst="textNoShape">
              <a:avLst/>
            </a:prstTxWarp>
          </a:bodyPr>
          <a:lstStyle/>
          <a:p>
            <a:pPr>
              <a:defRPr/>
            </a:pPr>
            <a:endParaRPr lang="zh-TW" altLang="en-US" sz="1800">
              <a:latin typeface="Myriad Pro" charset="0"/>
              <a:ea typeface="ＭＳ Ｐゴシック" charset="-128"/>
              <a:cs typeface="ＭＳ Ｐゴシック" charset="-128"/>
            </a:endParaRPr>
          </a:p>
        </p:txBody>
      </p:sp>
      <p:sp>
        <p:nvSpPr>
          <p:cNvPr id="10" name="Freeform 19"/>
          <p:cNvSpPr>
            <a:spLocks/>
          </p:cNvSpPr>
          <p:nvPr userDrawn="1"/>
        </p:nvSpPr>
        <p:spPr bwMode="auto">
          <a:xfrm>
            <a:off x="8786813" y="6481763"/>
            <a:ext cx="76200" cy="184150"/>
          </a:xfrm>
          <a:custGeom>
            <a:avLst/>
            <a:gdLst/>
            <a:ahLst/>
            <a:cxnLst>
              <a:cxn ang="0">
                <a:pos x="386" y="0"/>
              </a:cxn>
              <a:cxn ang="0">
                <a:pos x="0" y="0"/>
              </a:cxn>
              <a:cxn ang="0">
                <a:pos x="0" y="920"/>
              </a:cxn>
              <a:cxn ang="0">
                <a:pos x="386" y="0"/>
              </a:cxn>
            </a:cxnLst>
            <a:rect l="0" t="0" r="r" b="b"/>
            <a:pathLst>
              <a:path w="386" h="920">
                <a:moveTo>
                  <a:pt x="386" y="0"/>
                </a:moveTo>
                <a:lnTo>
                  <a:pt x="0" y="0"/>
                </a:lnTo>
                <a:lnTo>
                  <a:pt x="0" y="920"/>
                </a:lnTo>
                <a:lnTo>
                  <a:pt x="386" y="0"/>
                </a:lnTo>
                <a:close/>
              </a:path>
            </a:pathLst>
          </a:custGeom>
          <a:solidFill>
            <a:srgbClr val="EE3338"/>
          </a:solidFill>
          <a:ln w="9525">
            <a:noFill/>
            <a:round/>
            <a:headEnd/>
            <a:tailEnd/>
          </a:ln>
        </p:spPr>
        <p:txBody>
          <a:bodyPr>
            <a:prstTxWarp prst="textNoShape">
              <a:avLst/>
            </a:prstTxWarp>
          </a:bodyPr>
          <a:lstStyle/>
          <a:p>
            <a:pPr>
              <a:defRPr/>
            </a:pPr>
            <a:endParaRPr lang="zh-TW" altLang="en-US" sz="1800">
              <a:latin typeface="Myriad Pro" charset="0"/>
              <a:ea typeface="ＭＳ Ｐゴシック" charset="-128"/>
              <a:cs typeface="ＭＳ Ｐゴシック" charset="-128"/>
            </a:endParaRPr>
          </a:p>
        </p:txBody>
      </p:sp>
      <p:sp>
        <p:nvSpPr>
          <p:cNvPr id="11" name="Freeform 20"/>
          <p:cNvSpPr>
            <a:spLocks/>
          </p:cNvSpPr>
          <p:nvPr userDrawn="1"/>
        </p:nvSpPr>
        <p:spPr bwMode="auto">
          <a:xfrm>
            <a:off x="8856663" y="6548438"/>
            <a:ext cx="82550" cy="117475"/>
          </a:xfrm>
          <a:custGeom>
            <a:avLst/>
            <a:gdLst/>
            <a:ahLst/>
            <a:cxnLst>
              <a:cxn ang="0">
                <a:pos x="170" y="0"/>
              </a:cxn>
              <a:cxn ang="0">
                <a:pos x="416" y="582"/>
              </a:cxn>
              <a:cxn ang="0">
                <a:pos x="254" y="582"/>
              </a:cxn>
              <a:cxn ang="0">
                <a:pos x="180" y="396"/>
              </a:cxn>
              <a:cxn ang="0">
                <a:pos x="0" y="396"/>
              </a:cxn>
              <a:cxn ang="0">
                <a:pos x="170" y="0"/>
              </a:cxn>
            </a:cxnLst>
            <a:rect l="0" t="0" r="r" b="b"/>
            <a:pathLst>
              <a:path w="416" h="582">
                <a:moveTo>
                  <a:pt x="170" y="0"/>
                </a:moveTo>
                <a:lnTo>
                  <a:pt x="416" y="582"/>
                </a:lnTo>
                <a:lnTo>
                  <a:pt x="254" y="582"/>
                </a:lnTo>
                <a:lnTo>
                  <a:pt x="180" y="396"/>
                </a:lnTo>
                <a:lnTo>
                  <a:pt x="0" y="396"/>
                </a:lnTo>
                <a:lnTo>
                  <a:pt x="170" y="0"/>
                </a:lnTo>
                <a:close/>
              </a:path>
            </a:pathLst>
          </a:custGeom>
          <a:solidFill>
            <a:srgbClr val="EE3338"/>
          </a:solidFill>
          <a:ln w="9525">
            <a:noFill/>
            <a:round/>
            <a:headEnd/>
            <a:tailEnd/>
          </a:ln>
        </p:spPr>
        <p:txBody>
          <a:bodyPr>
            <a:prstTxWarp prst="textNoShape">
              <a:avLst/>
            </a:prstTxWarp>
          </a:bodyPr>
          <a:lstStyle/>
          <a:p>
            <a:pPr>
              <a:defRPr/>
            </a:pPr>
            <a:endParaRPr lang="zh-TW" altLang="en-US" sz="1800">
              <a:latin typeface="Myriad Pro" charset="0"/>
              <a:ea typeface="ＭＳ Ｐゴシック" charset="-128"/>
              <a:cs typeface="ＭＳ Ｐゴシック" charset="-128"/>
            </a:endParaRPr>
          </a:p>
        </p:txBody>
      </p:sp>
      <p:sp>
        <p:nvSpPr>
          <p:cNvPr id="12" name="Freeform 21"/>
          <p:cNvSpPr>
            <a:spLocks noEditPoints="1"/>
          </p:cNvSpPr>
          <p:nvPr userDrawn="1"/>
        </p:nvSpPr>
        <p:spPr bwMode="auto">
          <a:xfrm>
            <a:off x="8999538" y="6481763"/>
            <a:ext cx="14287" cy="14287"/>
          </a:xfrm>
          <a:custGeom>
            <a:avLst/>
            <a:gdLst/>
            <a:ahLst/>
            <a:cxnLst>
              <a:cxn ang="0">
                <a:pos x="36" y="0"/>
              </a:cxn>
              <a:cxn ang="0">
                <a:pos x="50" y="2"/>
              </a:cxn>
              <a:cxn ang="0">
                <a:pos x="62" y="10"/>
              </a:cxn>
              <a:cxn ang="0">
                <a:pos x="70" y="22"/>
              </a:cxn>
              <a:cxn ang="0">
                <a:pos x="72" y="36"/>
              </a:cxn>
              <a:cxn ang="0">
                <a:pos x="72" y="42"/>
              </a:cxn>
              <a:cxn ang="0">
                <a:pos x="66" y="56"/>
              </a:cxn>
              <a:cxn ang="0">
                <a:pos x="56" y="66"/>
              </a:cxn>
              <a:cxn ang="0">
                <a:pos x="44" y="70"/>
              </a:cxn>
              <a:cxn ang="0">
                <a:pos x="36" y="72"/>
              </a:cxn>
              <a:cxn ang="0">
                <a:pos x="22" y="68"/>
              </a:cxn>
              <a:cxn ang="0">
                <a:pos x="10" y="62"/>
              </a:cxn>
              <a:cxn ang="0">
                <a:pos x="2" y="50"/>
              </a:cxn>
              <a:cxn ang="0">
                <a:pos x="0" y="36"/>
              </a:cxn>
              <a:cxn ang="0">
                <a:pos x="0" y="28"/>
              </a:cxn>
              <a:cxn ang="0">
                <a:pos x="6" y="16"/>
              </a:cxn>
              <a:cxn ang="0">
                <a:pos x="16" y="6"/>
              </a:cxn>
              <a:cxn ang="0">
                <a:pos x="28" y="0"/>
              </a:cxn>
              <a:cxn ang="0">
                <a:pos x="36" y="0"/>
              </a:cxn>
              <a:cxn ang="0">
                <a:pos x="36" y="6"/>
              </a:cxn>
              <a:cxn ang="0">
                <a:pos x="26" y="8"/>
              </a:cxn>
              <a:cxn ang="0">
                <a:pos x="10" y="24"/>
              </a:cxn>
              <a:cxn ang="0">
                <a:pos x="8" y="36"/>
              </a:cxn>
              <a:cxn ang="0">
                <a:pos x="16" y="56"/>
              </a:cxn>
              <a:cxn ang="0">
                <a:pos x="30" y="64"/>
              </a:cxn>
              <a:cxn ang="0">
                <a:pos x="36" y="66"/>
              </a:cxn>
              <a:cxn ang="0">
                <a:pos x="48" y="64"/>
              </a:cxn>
              <a:cxn ang="0">
                <a:pos x="62" y="48"/>
              </a:cxn>
              <a:cxn ang="0">
                <a:pos x="64" y="36"/>
              </a:cxn>
              <a:cxn ang="0">
                <a:pos x="56" y="14"/>
              </a:cxn>
              <a:cxn ang="0">
                <a:pos x="42" y="6"/>
              </a:cxn>
              <a:cxn ang="0">
                <a:pos x="36" y="6"/>
              </a:cxn>
              <a:cxn ang="0">
                <a:pos x="22" y="56"/>
              </a:cxn>
              <a:cxn ang="0">
                <a:pos x="22" y="16"/>
              </a:cxn>
              <a:cxn ang="0">
                <a:pos x="34" y="16"/>
              </a:cxn>
              <a:cxn ang="0">
                <a:pos x="48" y="18"/>
              </a:cxn>
              <a:cxn ang="0">
                <a:pos x="50" y="22"/>
              </a:cxn>
              <a:cxn ang="0">
                <a:pos x="50" y="28"/>
              </a:cxn>
              <a:cxn ang="0">
                <a:pos x="48" y="34"/>
              </a:cxn>
              <a:cxn ang="0">
                <a:pos x="44" y="36"/>
              </a:cxn>
              <a:cxn ang="0">
                <a:pos x="48" y="40"/>
              </a:cxn>
              <a:cxn ang="0">
                <a:pos x="50" y="46"/>
              </a:cxn>
              <a:cxn ang="0">
                <a:pos x="44" y="56"/>
              </a:cxn>
              <a:cxn ang="0">
                <a:pos x="42" y="46"/>
              </a:cxn>
              <a:cxn ang="0">
                <a:pos x="40" y="42"/>
              </a:cxn>
              <a:cxn ang="0">
                <a:pos x="30" y="40"/>
              </a:cxn>
              <a:cxn ang="0">
                <a:pos x="30" y="34"/>
              </a:cxn>
              <a:cxn ang="0">
                <a:pos x="34" y="34"/>
              </a:cxn>
              <a:cxn ang="0">
                <a:pos x="42" y="30"/>
              </a:cxn>
              <a:cxn ang="0">
                <a:pos x="44" y="28"/>
              </a:cxn>
              <a:cxn ang="0">
                <a:pos x="42" y="22"/>
              </a:cxn>
              <a:cxn ang="0">
                <a:pos x="34" y="20"/>
              </a:cxn>
              <a:cxn ang="0">
                <a:pos x="30" y="22"/>
              </a:cxn>
            </a:cxnLst>
            <a:rect l="0" t="0" r="r" b="b"/>
            <a:pathLst>
              <a:path w="72" h="72">
                <a:moveTo>
                  <a:pt x="36" y="0"/>
                </a:moveTo>
                <a:lnTo>
                  <a:pt x="36" y="0"/>
                </a:lnTo>
                <a:lnTo>
                  <a:pt x="44" y="0"/>
                </a:lnTo>
                <a:lnTo>
                  <a:pt x="50" y="2"/>
                </a:lnTo>
                <a:lnTo>
                  <a:pt x="56" y="6"/>
                </a:lnTo>
                <a:lnTo>
                  <a:pt x="62" y="10"/>
                </a:lnTo>
                <a:lnTo>
                  <a:pt x="66" y="16"/>
                </a:lnTo>
                <a:lnTo>
                  <a:pt x="70" y="22"/>
                </a:lnTo>
                <a:lnTo>
                  <a:pt x="72" y="28"/>
                </a:lnTo>
                <a:lnTo>
                  <a:pt x="72" y="36"/>
                </a:lnTo>
                <a:lnTo>
                  <a:pt x="72" y="36"/>
                </a:lnTo>
                <a:lnTo>
                  <a:pt x="72" y="42"/>
                </a:lnTo>
                <a:lnTo>
                  <a:pt x="70" y="50"/>
                </a:lnTo>
                <a:lnTo>
                  <a:pt x="66" y="56"/>
                </a:lnTo>
                <a:lnTo>
                  <a:pt x="62" y="62"/>
                </a:lnTo>
                <a:lnTo>
                  <a:pt x="56" y="66"/>
                </a:lnTo>
                <a:lnTo>
                  <a:pt x="50" y="68"/>
                </a:lnTo>
                <a:lnTo>
                  <a:pt x="44" y="70"/>
                </a:lnTo>
                <a:lnTo>
                  <a:pt x="36" y="72"/>
                </a:lnTo>
                <a:lnTo>
                  <a:pt x="36" y="72"/>
                </a:lnTo>
                <a:lnTo>
                  <a:pt x="28" y="70"/>
                </a:lnTo>
                <a:lnTo>
                  <a:pt x="22" y="68"/>
                </a:lnTo>
                <a:lnTo>
                  <a:pt x="16" y="66"/>
                </a:lnTo>
                <a:lnTo>
                  <a:pt x="10" y="62"/>
                </a:lnTo>
                <a:lnTo>
                  <a:pt x="6" y="56"/>
                </a:lnTo>
                <a:lnTo>
                  <a:pt x="2" y="50"/>
                </a:lnTo>
                <a:lnTo>
                  <a:pt x="0" y="42"/>
                </a:lnTo>
                <a:lnTo>
                  <a:pt x="0" y="36"/>
                </a:lnTo>
                <a:lnTo>
                  <a:pt x="0" y="36"/>
                </a:lnTo>
                <a:lnTo>
                  <a:pt x="0" y="28"/>
                </a:lnTo>
                <a:lnTo>
                  <a:pt x="2" y="22"/>
                </a:lnTo>
                <a:lnTo>
                  <a:pt x="6" y="16"/>
                </a:lnTo>
                <a:lnTo>
                  <a:pt x="10" y="10"/>
                </a:lnTo>
                <a:lnTo>
                  <a:pt x="16" y="6"/>
                </a:lnTo>
                <a:lnTo>
                  <a:pt x="22" y="2"/>
                </a:lnTo>
                <a:lnTo>
                  <a:pt x="28" y="0"/>
                </a:lnTo>
                <a:lnTo>
                  <a:pt x="36" y="0"/>
                </a:lnTo>
                <a:lnTo>
                  <a:pt x="36" y="0"/>
                </a:lnTo>
                <a:close/>
                <a:moveTo>
                  <a:pt x="36" y="6"/>
                </a:moveTo>
                <a:lnTo>
                  <a:pt x="36" y="6"/>
                </a:lnTo>
                <a:lnTo>
                  <a:pt x="30" y="6"/>
                </a:lnTo>
                <a:lnTo>
                  <a:pt x="26" y="8"/>
                </a:lnTo>
                <a:lnTo>
                  <a:pt x="16" y="14"/>
                </a:lnTo>
                <a:lnTo>
                  <a:pt x="10" y="24"/>
                </a:lnTo>
                <a:lnTo>
                  <a:pt x="8" y="36"/>
                </a:lnTo>
                <a:lnTo>
                  <a:pt x="8" y="36"/>
                </a:lnTo>
                <a:lnTo>
                  <a:pt x="10" y="48"/>
                </a:lnTo>
                <a:lnTo>
                  <a:pt x="16" y="56"/>
                </a:lnTo>
                <a:lnTo>
                  <a:pt x="26" y="64"/>
                </a:lnTo>
                <a:lnTo>
                  <a:pt x="30" y="64"/>
                </a:lnTo>
                <a:lnTo>
                  <a:pt x="36" y="66"/>
                </a:lnTo>
                <a:lnTo>
                  <a:pt x="36" y="66"/>
                </a:lnTo>
                <a:lnTo>
                  <a:pt x="42" y="66"/>
                </a:lnTo>
                <a:lnTo>
                  <a:pt x="48" y="64"/>
                </a:lnTo>
                <a:lnTo>
                  <a:pt x="56" y="56"/>
                </a:lnTo>
                <a:lnTo>
                  <a:pt x="62" y="48"/>
                </a:lnTo>
                <a:lnTo>
                  <a:pt x="64" y="36"/>
                </a:lnTo>
                <a:lnTo>
                  <a:pt x="64" y="36"/>
                </a:lnTo>
                <a:lnTo>
                  <a:pt x="62" y="24"/>
                </a:lnTo>
                <a:lnTo>
                  <a:pt x="56" y="14"/>
                </a:lnTo>
                <a:lnTo>
                  <a:pt x="48" y="8"/>
                </a:lnTo>
                <a:lnTo>
                  <a:pt x="42" y="6"/>
                </a:lnTo>
                <a:lnTo>
                  <a:pt x="36" y="6"/>
                </a:lnTo>
                <a:lnTo>
                  <a:pt x="36" y="6"/>
                </a:lnTo>
                <a:close/>
                <a:moveTo>
                  <a:pt x="30" y="56"/>
                </a:moveTo>
                <a:lnTo>
                  <a:pt x="22" y="56"/>
                </a:lnTo>
                <a:lnTo>
                  <a:pt x="22" y="16"/>
                </a:lnTo>
                <a:lnTo>
                  <a:pt x="22" y="16"/>
                </a:lnTo>
                <a:lnTo>
                  <a:pt x="34" y="16"/>
                </a:lnTo>
                <a:lnTo>
                  <a:pt x="34" y="16"/>
                </a:lnTo>
                <a:lnTo>
                  <a:pt x="42" y="16"/>
                </a:lnTo>
                <a:lnTo>
                  <a:pt x="48" y="18"/>
                </a:lnTo>
                <a:lnTo>
                  <a:pt x="48" y="18"/>
                </a:lnTo>
                <a:lnTo>
                  <a:pt x="50" y="22"/>
                </a:lnTo>
                <a:lnTo>
                  <a:pt x="50" y="28"/>
                </a:lnTo>
                <a:lnTo>
                  <a:pt x="50" y="28"/>
                </a:lnTo>
                <a:lnTo>
                  <a:pt x="50" y="30"/>
                </a:lnTo>
                <a:lnTo>
                  <a:pt x="48" y="34"/>
                </a:lnTo>
                <a:lnTo>
                  <a:pt x="44" y="36"/>
                </a:lnTo>
                <a:lnTo>
                  <a:pt x="44" y="36"/>
                </a:lnTo>
                <a:lnTo>
                  <a:pt x="44" y="36"/>
                </a:lnTo>
                <a:lnTo>
                  <a:pt x="48" y="40"/>
                </a:lnTo>
                <a:lnTo>
                  <a:pt x="50" y="46"/>
                </a:lnTo>
                <a:lnTo>
                  <a:pt x="50" y="46"/>
                </a:lnTo>
                <a:lnTo>
                  <a:pt x="52" y="56"/>
                </a:lnTo>
                <a:lnTo>
                  <a:pt x="44" y="56"/>
                </a:lnTo>
                <a:lnTo>
                  <a:pt x="44" y="56"/>
                </a:lnTo>
                <a:lnTo>
                  <a:pt x="42" y="46"/>
                </a:lnTo>
                <a:lnTo>
                  <a:pt x="42" y="46"/>
                </a:lnTo>
                <a:lnTo>
                  <a:pt x="40" y="42"/>
                </a:lnTo>
                <a:lnTo>
                  <a:pt x="34" y="40"/>
                </a:lnTo>
                <a:lnTo>
                  <a:pt x="30" y="40"/>
                </a:lnTo>
                <a:lnTo>
                  <a:pt x="30" y="56"/>
                </a:lnTo>
                <a:close/>
                <a:moveTo>
                  <a:pt x="30" y="34"/>
                </a:moveTo>
                <a:lnTo>
                  <a:pt x="34" y="34"/>
                </a:lnTo>
                <a:lnTo>
                  <a:pt x="34" y="34"/>
                </a:lnTo>
                <a:lnTo>
                  <a:pt x="40" y="32"/>
                </a:lnTo>
                <a:lnTo>
                  <a:pt x="42" y="30"/>
                </a:lnTo>
                <a:lnTo>
                  <a:pt x="44" y="28"/>
                </a:lnTo>
                <a:lnTo>
                  <a:pt x="44" y="28"/>
                </a:lnTo>
                <a:lnTo>
                  <a:pt x="44" y="26"/>
                </a:lnTo>
                <a:lnTo>
                  <a:pt x="42" y="22"/>
                </a:lnTo>
                <a:lnTo>
                  <a:pt x="38" y="22"/>
                </a:lnTo>
                <a:lnTo>
                  <a:pt x="34" y="20"/>
                </a:lnTo>
                <a:lnTo>
                  <a:pt x="34" y="20"/>
                </a:lnTo>
                <a:lnTo>
                  <a:pt x="30" y="22"/>
                </a:lnTo>
                <a:lnTo>
                  <a:pt x="30" y="34"/>
                </a:lnTo>
                <a:close/>
              </a:path>
            </a:pathLst>
          </a:custGeom>
          <a:noFill/>
          <a:ln w="9525">
            <a:noFill/>
            <a:round/>
            <a:headEnd/>
            <a:tailEnd/>
          </a:ln>
        </p:spPr>
        <p:txBody>
          <a:bodyPr>
            <a:prstTxWarp prst="textNoShape">
              <a:avLst/>
            </a:prstTxWarp>
          </a:bodyPr>
          <a:lstStyle/>
          <a:p>
            <a:pPr>
              <a:defRPr/>
            </a:pPr>
            <a:endParaRPr lang="zh-TW" altLang="en-US" sz="1800">
              <a:solidFill>
                <a:srgbClr val="FFFFFF"/>
              </a:solidFill>
              <a:latin typeface="Myriad Pro" charset="0"/>
              <a:ea typeface="ＭＳ Ｐゴシック" charset="-128"/>
              <a:cs typeface="ＭＳ Ｐゴシック" charset="-128"/>
            </a:endParaRPr>
          </a:p>
        </p:txBody>
      </p:sp>
      <p:sp>
        <p:nvSpPr>
          <p:cNvPr id="13" name="Text Box 22"/>
          <p:cNvSpPr txBox="1">
            <a:spLocks noChangeArrowheads="1"/>
          </p:cNvSpPr>
          <p:nvPr userDrawn="1"/>
        </p:nvSpPr>
        <p:spPr bwMode="auto">
          <a:xfrm>
            <a:off x="9002713" y="6475413"/>
            <a:ext cx="19050" cy="30162"/>
          </a:xfrm>
          <a:prstGeom prst="rect">
            <a:avLst/>
          </a:prstGeom>
          <a:noFill/>
          <a:ln w="9525">
            <a:noFill/>
            <a:miter lim="800000"/>
            <a:headEnd/>
            <a:tailEnd/>
          </a:ln>
          <a:effectLst/>
        </p:spPr>
        <p:txBody>
          <a:bodyPr wrap="none" lIns="0" tIns="0" rIns="0" bIns="0">
            <a:prstTxWarp prst="textNoShape">
              <a:avLst/>
            </a:prstTxWarp>
            <a:spAutoFit/>
          </a:bodyPr>
          <a:lstStyle/>
          <a:p>
            <a:pPr>
              <a:spcBef>
                <a:spcPct val="50000"/>
              </a:spcBef>
              <a:defRPr/>
            </a:pPr>
            <a:r>
              <a:rPr lang="en-US" altLang="zh-TW" sz="200">
                <a:solidFill>
                  <a:srgbClr val="FFFFFF"/>
                </a:solidFill>
                <a:latin typeface="Myriad Pro" charset="0"/>
                <a:ea typeface="Arial" charset="0"/>
                <a:cs typeface="Arial" charset="0"/>
              </a:rPr>
              <a:t>®</a:t>
            </a:r>
          </a:p>
        </p:txBody>
      </p:sp>
      <p:sp>
        <p:nvSpPr>
          <p:cNvPr id="14" name="Rectangle 5"/>
          <p:cNvSpPr>
            <a:spLocks noChangeArrowheads="1"/>
          </p:cNvSpPr>
          <p:nvPr userDrawn="1"/>
        </p:nvSpPr>
        <p:spPr bwMode="auto">
          <a:xfrm>
            <a:off x="371475" y="6688138"/>
            <a:ext cx="3209925" cy="107950"/>
          </a:xfrm>
          <a:prstGeom prst="rect">
            <a:avLst/>
          </a:prstGeom>
          <a:noFill/>
          <a:ln w="9525" algn="ctr">
            <a:noFill/>
            <a:miter lim="800000"/>
            <a:headEnd/>
            <a:tailEnd/>
          </a:ln>
          <a:effectLst/>
        </p:spPr>
        <p:txBody>
          <a:bodyPr wrap="none" lIns="0" tIns="0" rIns="0" bIns="0" anchor="b">
            <a:spAutoFit/>
          </a:bodyPr>
          <a:lstStyle/>
          <a:p>
            <a:pPr>
              <a:defRPr/>
            </a:pPr>
            <a:r>
              <a:rPr lang="en-US" altLang="zh-TW" sz="700">
                <a:solidFill>
                  <a:srgbClr val="B2B2B2"/>
                </a:solidFill>
                <a:latin typeface="Myriad Pro" pitchFamily="34" charset="0"/>
                <a:ea typeface="ＭＳ Ｐゴシック" pitchFamily="34" charset="-128"/>
                <a:cs typeface="+mn-cs"/>
              </a:rPr>
              <a:t>Copyright 2009 Adobe Systems Incorporated.  All rights reserved.  Adobe confidential.</a:t>
            </a:r>
          </a:p>
        </p:txBody>
      </p:sp>
      <p:sp>
        <p:nvSpPr>
          <p:cNvPr id="15" name="Rectangle 5"/>
          <p:cNvSpPr>
            <a:spLocks noChangeArrowheads="1"/>
          </p:cNvSpPr>
          <p:nvPr userDrawn="1"/>
        </p:nvSpPr>
        <p:spPr bwMode="auto">
          <a:xfrm>
            <a:off x="0" y="0"/>
            <a:ext cx="9144000" cy="779463"/>
          </a:xfrm>
          <a:prstGeom prst="rect">
            <a:avLst/>
          </a:prstGeom>
          <a:gradFill rotWithShape="1">
            <a:gsLst>
              <a:gs pos="0">
                <a:srgbClr val="434343"/>
              </a:gs>
              <a:gs pos="100000">
                <a:srgbClr val="000000"/>
              </a:gs>
            </a:gsLst>
            <a:lin ang="5400000" scaled="1"/>
          </a:gradFill>
          <a:ln w="12700" algn="ctr">
            <a:noFill/>
            <a:miter lim="800000"/>
            <a:headEnd/>
            <a:tailEnd/>
          </a:ln>
          <a:effectLst/>
        </p:spPr>
        <p:txBody>
          <a:bodyPr wrap="none" anchor="ctr">
            <a:prstTxWarp prst="textNoShape">
              <a:avLst/>
            </a:prstTxWarp>
          </a:bodyPr>
          <a:lstStyle/>
          <a:p>
            <a:pPr>
              <a:defRPr/>
            </a:pPr>
            <a:endParaRPr lang="zh-TW" altLang="en-US" sz="1800"/>
          </a:p>
        </p:txBody>
      </p:sp>
      <p:sp>
        <p:nvSpPr>
          <p:cNvPr id="20" name="Rectangle 6"/>
          <p:cNvSpPr>
            <a:spLocks noGrp="1" noChangeArrowheads="1"/>
          </p:cNvSpPr>
          <p:nvPr>
            <p:ph type="title"/>
          </p:nvPr>
        </p:nvSpPr>
        <p:spPr bwMode="auto">
          <a:xfrm>
            <a:off x="282575" y="177800"/>
            <a:ext cx="8564563" cy="403225"/>
          </a:xfrm>
          <a:prstGeom prst="rect">
            <a:avLst/>
          </a:prstGeom>
          <a:noFill/>
          <a:ln w="9525">
            <a:noFill/>
            <a:miter lim="800000"/>
            <a:headEnd/>
            <a:tailEnd/>
          </a:ln>
        </p:spPr>
        <p:txBody>
          <a:bodyPr/>
          <a:lstStyle/>
          <a:p>
            <a:pPr lvl="0"/>
            <a:r>
              <a:rPr lang="en-US" dirty="0"/>
              <a:t>Click to edit Master title style</a:t>
            </a: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7_Title Slide">
    <p:spTree>
      <p:nvGrpSpPr>
        <p:cNvPr id="1" name=""/>
        <p:cNvGrpSpPr/>
        <p:nvPr/>
      </p:nvGrpSpPr>
      <p:grpSpPr>
        <a:xfrm>
          <a:off x="0" y="0"/>
          <a:ext cx="0" cy="0"/>
          <a:chOff x="0" y="0"/>
          <a:chExt cx="0" cy="0"/>
        </a:xfrm>
      </p:grpSpPr>
      <p:sp>
        <p:nvSpPr>
          <p:cNvPr id="3" name="AutoShape 12"/>
          <p:cNvSpPr>
            <a:spLocks noChangeAspect="1" noChangeArrowheads="1" noTextEdit="1"/>
          </p:cNvSpPr>
          <p:nvPr userDrawn="1"/>
        </p:nvSpPr>
        <p:spPr bwMode="auto">
          <a:xfrm>
            <a:off x="8785225" y="6480175"/>
            <a:ext cx="230188" cy="288925"/>
          </a:xfrm>
          <a:prstGeom prst="rect">
            <a:avLst/>
          </a:prstGeom>
          <a:noFill/>
          <a:ln w="9525">
            <a:noFill/>
            <a:miter lim="800000"/>
            <a:headEnd/>
            <a:tailEnd/>
          </a:ln>
        </p:spPr>
        <p:txBody>
          <a:bodyPr/>
          <a:lstStyle/>
          <a:p>
            <a:pPr fontAlgn="auto">
              <a:spcBef>
                <a:spcPts val="0"/>
              </a:spcBef>
              <a:spcAft>
                <a:spcPts val="0"/>
              </a:spcAft>
              <a:defRPr/>
            </a:pPr>
            <a:endParaRPr lang="en-US" sz="1800">
              <a:latin typeface="+mn-lt"/>
              <a:ea typeface="+mn-ea"/>
              <a:cs typeface="+mn-cs"/>
            </a:endParaRPr>
          </a:p>
        </p:txBody>
      </p:sp>
      <p:sp>
        <p:nvSpPr>
          <p:cNvPr id="4" name="Freeform 13"/>
          <p:cNvSpPr>
            <a:spLocks noEditPoints="1"/>
          </p:cNvSpPr>
          <p:nvPr userDrawn="1"/>
        </p:nvSpPr>
        <p:spPr bwMode="auto">
          <a:xfrm>
            <a:off x="8788400" y="6700838"/>
            <a:ext cx="41275" cy="66675"/>
          </a:xfrm>
          <a:custGeom>
            <a:avLst/>
            <a:gdLst/>
            <a:ahLst/>
            <a:cxnLst>
              <a:cxn ang="0">
                <a:pos x="76" y="252"/>
              </a:cxn>
              <a:cxn ang="0">
                <a:pos x="60" y="332"/>
              </a:cxn>
              <a:cxn ang="0">
                <a:pos x="0" y="332"/>
              </a:cxn>
              <a:cxn ang="0">
                <a:pos x="74" y="0"/>
              </a:cxn>
              <a:cxn ang="0">
                <a:pos x="146" y="0"/>
              </a:cxn>
              <a:cxn ang="0">
                <a:pos x="212" y="332"/>
              </a:cxn>
              <a:cxn ang="0">
                <a:pos x="154" y="332"/>
              </a:cxn>
              <a:cxn ang="0">
                <a:pos x="138" y="252"/>
              </a:cxn>
              <a:cxn ang="0">
                <a:pos x="76" y="252"/>
              </a:cxn>
              <a:cxn ang="0">
                <a:pos x="132" y="206"/>
              </a:cxn>
              <a:cxn ang="0">
                <a:pos x="120" y="134"/>
              </a:cxn>
              <a:cxn ang="0">
                <a:pos x="120" y="134"/>
              </a:cxn>
              <a:cxn ang="0">
                <a:pos x="108" y="58"/>
              </a:cxn>
              <a:cxn ang="0">
                <a:pos x="108" y="58"/>
              </a:cxn>
              <a:cxn ang="0">
                <a:pos x="108" y="58"/>
              </a:cxn>
              <a:cxn ang="0">
                <a:pos x="96" y="134"/>
              </a:cxn>
              <a:cxn ang="0">
                <a:pos x="82" y="206"/>
              </a:cxn>
              <a:cxn ang="0">
                <a:pos x="132" y="206"/>
              </a:cxn>
            </a:cxnLst>
            <a:rect l="0" t="0" r="r" b="b"/>
            <a:pathLst>
              <a:path w="212" h="332">
                <a:moveTo>
                  <a:pt x="76" y="252"/>
                </a:moveTo>
                <a:lnTo>
                  <a:pt x="60" y="332"/>
                </a:lnTo>
                <a:lnTo>
                  <a:pt x="0" y="332"/>
                </a:lnTo>
                <a:lnTo>
                  <a:pt x="74" y="0"/>
                </a:lnTo>
                <a:lnTo>
                  <a:pt x="146" y="0"/>
                </a:lnTo>
                <a:lnTo>
                  <a:pt x="212" y="332"/>
                </a:lnTo>
                <a:lnTo>
                  <a:pt x="154" y="332"/>
                </a:lnTo>
                <a:lnTo>
                  <a:pt x="138" y="252"/>
                </a:lnTo>
                <a:lnTo>
                  <a:pt x="76" y="252"/>
                </a:lnTo>
                <a:close/>
                <a:moveTo>
                  <a:pt x="132" y="206"/>
                </a:moveTo>
                <a:lnTo>
                  <a:pt x="120" y="134"/>
                </a:lnTo>
                <a:lnTo>
                  <a:pt x="120" y="134"/>
                </a:lnTo>
                <a:lnTo>
                  <a:pt x="108" y="58"/>
                </a:lnTo>
                <a:lnTo>
                  <a:pt x="108" y="58"/>
                </a:lnTo>
                <a:lnTo>
                  <a:pt x="108" y="58"/>
                </a:lnTo>
                <a:lnTo>
                  <a:pt x="96" y="134"/>
                </a:lnTo>
                <a:lnTo>
                  <a:pt x="82" y="206"/>
                </a:lnTo>
                <a:lnTo>
                  <a:pt x="132" y="206"/>
                </a:lnTo>
                <a:close/>
              </a:path>
            </a:pathLst>
          </a:custGeom>
          <a:solidFill>
            <a:srgbClr val="FFFFFF"/>
          </a:solidFill>
          <a:ln w="9525">
            <a:noFill/>
            <a:round/>
            <a:headEnd/>
            <a:tailEnd/>
          </a:ln>
        </p:spPr>
        <p:txBody>
          <a:bodyPr>
            <a:prstTxWarp prst="textNoShape">
              <a:avLst/>
            </a:prstTxWarp>
          </a:bodyPr>
          <a:lstStyle/>
          <a:p>
            <a:pPr>
              <a:defRPr/>
            </a:pPr>
            <a:endParaRPr lang="zh-TW" altLang="en-US" sz="1800">
              <a:latin typeface="Myriad Pro" charset="0"/>
            </a:endParaRPr>
          </a:p>
        </p:txBody>
      </p:sp>
      <p:sp>
        <p:nvSpPr>
          <p:cNvPr id="5" name="Freeform 14"/>
          <p:cNvSpPr>
            <a:spLocks noEditPoints="1"/>
          </p:cNvSpPr>
          <p:nvPr userDrawn="1"/>
        </p:nvSpPr>
        <p:spPr bwMode="auto">
          <a:xfrm>
            <a:off x="8832850" y="6699250"/>
            <a:ext cx="36513" cy="68263"/>
          </a:xfrm>
          <a:custGeom>
            <a:avLst/>
            <a:gdLst/>
            <a:ahLst/>
            <a:cxnLst>
              <a:cxn ang="0">
                <a:pos x="180" y="274"/>
              </a:cxn>
              <a:cxn ang="0">
                <a:pos x="182" y="342"/>
              </a:cxn>
              <a:cxn ang="0">
                <a:pos x="126" y="314"/>
              </a:cxn>
              <a:cxn ang="0">
                <a:pos x="126" y="314"/>
              </a:cxn>
              <a:cxn ang="0">
                <a:pos x="106" y="338"/>
              </a:cxn>
              <a:cxn ang="0">
                <a:pos x="84" y="346"/>
              </a:cxn>
              <a:cxn ang="0">
                <a:pos x="76" y="346"/>
              </a:cxn>
              <a:cxn ang="0">
                <a:pos x="58" y="344"/>
              </a:cxn>
              <a:cxn ang="0">
                <a:pos x="42" y="338"/>
              </a:cxn>
              <a:cxn ang="0">
                <a:pos x="20" y="310"/>
              </a:cxn>
              <a:cxn ang="0">
                <a:pos x="6" y="272"/>
              </a:cxn>
              <a:cxn ang="0">
                <a:pos x="0" y="222"/>
              </a:cxn>
              <a:cxn ang="0">
                <a:pos x="2" y="192"/>
              </a:cxn>
              <a:cxn ang="0">
                <a:pos x="14" y="146"/>
              </a:cxn>
              <a:cxn ang="0">
                <a:pos x="36" y="114"/>
              </a:cxn>
              <a:cxn ang="0">
                <a:pos x="62" y="100"/>
              </a:cxn>
              <a:cxn ang="0">
                <a:pos x="78" y="98"/>
              </a:cxn>
              <a:cxn ang="0">
                <a:pos x="104" y="104"/>
              </a:cxn>
              <a:cxn ang="0">
                <a:pos x="118" y="122"/>
              </a:cxn>
              <a:cxn ang="0">
                <a:pos x="120" y="0"/>
              </a:cxn>
              <a:cxn ang="0">
                <a:pos x="120" y="194"/>
              </a:cxn>
              <a:cxn ang="0">
                <a:pos x="120" y="180"/>
              </a:cxn>
              <a:cxn ang="0">
                <a:pos x="116" y="168"/>
              </a:cxn>
              <a:cxn ang="0">
                <a:pos x="104" y="150"/>
              </a:cxn>
              <a:cxn ang="0">
                <a:pos x="94" y="148"/>
              </a:cxn>
              <a:cxn ang="0">
                <a:pos x="86" y="150"/>
              </a:cxn>
              <a:cxn ang="0">
                <a:pos x="72" y="162"/>
              </a:cxn>
              <a:cxn ang="0">
                <a:pos x="64" y="182"/>
              </a:cxn>
              <a:cxn ang="0">
                <a:pos x="60" y="224"/>
              </a:cxn>
              <a:cxn ang="0">
                <a:pos x="62" y="240"/>
              </a:cxn>
              <a:cxn ang="0">
                <a:pos x="66" y="268"/>
              </a:cxn>
              <a:cxn ang="0">
                <a:pos x="74" y="286"/>
              </a:cxn>
              <a:cxn ang="0">
                <a:pos x="86" y="296"/>
              </a:cxn>
              <a:cxn ang="0">
                <a:pos x="92" y="298"/>
              </a:cxn>
              <a:cxn ang="0">
                <a:pos x="106" y="292"/>
              </a:cxn>
              <a:cxn ang="0">
                <a:pos x="118" y="272"/>
              </a:cxn>
              <a:cxn ang="0">
                <a:pos x="120" y="266"/>
              </a:cxn>
              <a:cxn ang="0">
                <a:pos x="120" y="194"/>
              </a:cxn>
            </a:cxnLst>
            <a:rect l="0" t="0" r="r" b="b"/>
            <a:pathLst>
              <a:path w="182" h="346">
                <a:moveTo>
                  <a:pt x="180" y="0"/>
                </a:moveTo>
                <a:lnTo>
                  <a:pt x="180" y="274"/>
                </a:lnTo>
                <a:lnTo>
                  <a:pt x="180" y="274"/>
                </a:lnTo>
                <a:lnTo>
                  <a:pt x="182" y="342"/>
                </a:lnTo>
                <a:lnTo>
                  <a:pt x="130" y="342"/>
                </a:lnTo>
                <a:lnTo>
                  <a:pt x="126" y="314"/>
                </a:lnTo>
                <a:lnTo>
                  <a:pt x="126" y="314"/>
                </a:lnTo>
                <a:lnTo>
                  <a:pt x="126" y="314"/>
                </a:lnTo>
                <a:lnTo>
                  <a:pt x="118" y="328"/>
                </a:lnTo>
                <a:lnTo>
                  <a:pt x="106" y="338"/>
                </a:lnTo>
                <a:lnTo>
                  <a:pt x="92" y="344"/>
                </a:lnTo>
                <a:lnTo>
                  <a:pt x="84" y="346"/>
                </a:lnTo>
                <a:lnTo>
                  <a:pt x="76" y="346"/>
                </a:lnTo>
                <a:lnTo>
                  <a:pt x="76" y="346"/>
                </a:lnTo>
                <a:lnTo>
                  <a:pt x="66" y="346"/>
                </a:lnTo>
                <a:lnTo>
                  <a:pt x="58" y="344"/>
                </a:lnTo>
                <a:lnTo>
                  <a:pt x="50" y="342"/>
                </a:lnTo>
                <a:lnTo>
                  <a:pt x="42" y="338"/>
                </a:lnTo>
                <a:lnTo>
                  <a:pt x="30" y="326"/>
                </a:lnTo>
                <a:lnTo>
                  <a:pt x="20" y="310"/>
                </a:lnTo>
                <a:lnTo>
                  <a:pt x="12" y="292"/>
                </a:lnTo>
                <a:lnTo>
                  <a:pt x="6" y="272"/>
                </a:lnTo>
                <a:lnTo>
                  <a:pt x="2" y="248"/>
                </a:lnTo>
                <a:lnTo>
                  <a:pt x="0" y="222"/>
                </a:lnTo>
                <a:lnTo>
                  <a:pt x="0" y="222"/>
                </a:lnTo>
                <a:lnTo>
                  <a:pt x="2" y="192"/>
                </a:lnTo>
                <a:lnTo>
                  <a:pt x="6" y="168"/>
                </a:lnTo>
                <a:lnTo>
                  <a:pt x="14" y="146"/>
                </a:lnTo>
                <a:lnTo>
                  <a:pt x="24" y="128"/>
                </a:lnTo>
                <a:lnTo>
                  <a:pt x="36" y="114"/>
                </a:lnTo>
                <a:lnTo>
                  <a:pt x="48" y="106"/>
                </a:lnTo>
                <a:lnTo>
                  <a:pt x="62" y="100"/>
                </a:lnTo>
                <a:lnTo>
                  <a:pt x="78" y="98"/>
                </a:lnTo>
                <a:lnTo>
                  <a:pt x="78" y="98"/>
                </a:lnTo>
                <a:lnTo>
                  <a:pt x="92" y="100"/>
                </a:lnTo>
                <a:lnTo>
                  <a:pt x="104" y="104"/>
                </a:lnTo>
                <a:lnTo>
                  <a:pt x="112" y="112"/>
                </a:lnTo>
                <a:lnTo>
                  <a:pt x="118" y="122"/>
                </a:lnTo>
                <a:lnTo>
                  <a:pt x="120" y="122"/>
                </a:lnTo>
                <a:lnTo>
                  <a:pt x="120" y="0"/>
                </a:lnTo>
                <a:lnTo>
                  <a:pt x="180" y="0"/>
                </a:lnTo>
                <a:close/>
                <a:moveTo>
                  <a:pt x="120" y="194"/>
                </a:moveTo>
                <a:lnTo>
                  <a:pt x="120" y="194"/>
                </a:lnTo>
                <a:lnTo>
                  <a:pt x="120" y="180"/>
                </a:lnTo>
                <a:lnTo>
                  <a:pt x="120" y="180"/>
                </a:lnTo>
                <a:lnTo>
                  <a:pt x="116" y="168"/>
                </a:lnTo>
                <a:lnTo>
                  <a:pt x="110" y="158"/>
                </a:lnTo>
                <a:lnTo>
                  <a:pt x="104" y="150"/>
                </a:lnTo>
                <a:lnTo>
                  <a:pt x="98" y="148"/>
                </a:lnTo>
                <a:lnTo>
                  <a:pt x="94" y="148"/>
                </a:lnTo>
                <a:lnTo>
                  <a:pt x="94" y="148"/>
                </a:lnTo>
                <a:lnTo>
                  <a:pt x="86" y="150"/>
                </a:lnTo>
                <a:lnTo>
                  <a:pt x="78" y="154"/>
                </a:lnTo>
                <a:lnTo>
                  <a:pt x="72" y="162"/>
                </a:lnTo>
                <a:lnTo>
                  <a:pt x="68" y="170"/>
                </a:lnTo>
                <a:lnTo>
                  <a:pt x="64" y="182"/>
                </a:lnTo>
                <a:lnTo>
                  <a:pt x="62" y="194"/>
                </a:lnTo>
                <a:lnTo>
                  <a:pt x="60" y="224"/>
                </a:lnTo>
                <a:lnTo>
                  <a:pt x="60" y="224"/>
                </a:lnTo>
                <a:lnTo>
                  <a:pt x="62" y="240"/>
                </a:lnTo>
                <a:lnTo>
                  <a:pt x="64" y="254"/>
                </a:lnTo>
                <a:lnTo>
                  <a:pt x="66" y="268"/>
                </a:lnTo>
                <a:lnTo>
                  <a:pt x="70" y="278"/>
                </a:lnTo>
                <a:lnTo>
                  <a:pt x="74" y="286"/>
                </a:lnTo>
                <a:lnTo>
                  <a:pt x="80" y="292"/>
                </a:lnTo>
                <a:lnTo>
                  <a:pt x="86" y="296"/>
                </a:lnTo>
                <a:lnTo>
                  <a:pt x="92" y="298"/>
                </a:lnTo>
                <a:lnTo>
                  <a:pt x="92" y="298"/>
                </a:lnTo>
                <a:lnTo>
                  <a:pt x="100" y="296"/>
                </a:lnTo>
                <a:lnTo>
                  <a:pt x="106" y="292"/>
                </a:lnTo>
                <a:lnTo>
                  <a:pt x="112" y="284"/>
                </a:lnTo>
                <a:lnTo>
                  <a:pt x="118" y="272"/>
                </a:lnTo>
                <a:lnTo>
                  <a:pt x="118" y="272"/>
                </a:lnTo>
                <a:lnTo>
                  <a:pt x="120" y="266"/>
                </a:lnTo>
                <a:lnTo>
                  <a:pt x="120" y="258"/>
                </a:lnTo>
                <a:lnTo>
                  <a:pt x="120" y="194"/>
                </a:lnTo>
                <a:close/>
              </a:path>
            </a:pathLst>
          </a:custGeom>
          <a:solidFill>
            <a:srgbClr val="FFFFFF"/>
          </a:solidFill>
          <a:ln w="9525">
            <a:noFill/>
            <a:round/>
            <a:headEnd/>
            <a:tailEnd/>
          </a:ln>
        </p:spPr>
        <p:txBody>
          <a:bodyPr>
            <a:prstTxWarp prst="textNoShape">
              <a:avLst/>
            </a:prstTxWarp>
          </a:bodyPr>
          <a:lstStyle/>
          <a:p>
            <a:pPr>
              <a:defRPr/>
            </a:pPr>
            <a:endParaRPr lang="zh-TW" altLang="en-US" sz="1800">
              <a:latin typeface="Myriad Pro" charset="0"/>
            </a:endParaRPr>
          </a:p>
        </p:txBody>
      </p:sp>
      <p:sp>
        <p:nvSpPr>
          <p:cNvPr id="6" name="Freeform 15"/>
          <p:cNvSpPr>
            <a:spLocks noEditPoints="1"/>
          </p:cNvSpPr>
          <p:nvPr userDrawn="1"/>
        </p:nvSpPr>
        <p:spPr bwMode="auto">
          <a:xfrm>
            <a:off x="8875713" y="6718300"/>
            <a:ext cx="36512" cy="49213"/>
          </a:xfrm>
          <a:custGeom>
            <a:avLst/>
            <a:gdLst/>
            <a:ahLst/>
            <a:cxnLst>
              <a:cxn ang="0">
                <a:pos x="90" y="248"/>
              </a:cxn>
              <a:cxn ang="0">
                <a:pos x="54" y="240"/>
              </a:cxn>
              <a:cxn ang="0">
                <a:pos x="24" y="216"/>
              </a:cxn>
              <a:cxn ang="0">
                <a:pos x="6" y="178"/>
              </a:cxn>
              <a:cxn ang="0">
                <a:pos x="0" y="124"/>
              </a:cxn>
              <a:cxn ang="0">
                <a:pos x="2" y="94"/>
              </a:cxn>
              <a:cxn ang="0">
                <a:pos x="16" y="46"/>
              </a:cxn>
              <a:cxn ang="0">
                <a:pos x="42" y="16"/>
              </a:cxn>
              <a:cxn ang="0">
                <a:pos x="74" y="2"/>
              </a:cxn>
              <a:cxn ang="0">
                <a:pos x="92" y="0"/>
              </a:cxn>
              <a:cxn ang="0">
                <a:pos x="130" y="8"/>
              </a:cxn>
              <a:cxn ang="0">
                <a:pos x="158" y="32"/>
              </a:cxn>
              <a:cxn ang="0">
                <a:pos x="176" y="72"/>
              </a:cxn>
              <a:cxn ang="0">
                <a:pos x="182" y="124"/>
              </a:cxn>
              <a:cxn ang="0">
                <a:pos x="180" y="142"/>
              </a:cxn>
              <a:cxn ang="0">
                <a:pos x="176" y="172"/>
              </a:cxn>
              <a:cxn ang="0">
                <a:pos x="168" y="196"/>
              </a:cxn>
              <a:cxn ang="0">
                <a:pos x="156" y="216"/>
              </a:cxn>
              <a:cxn ang="0">
                <a:pos x="136" y="236"/>
              </a:cxn>
              <a:cxn ang="0">
                <a:pos x="106" y="248"/>
              </a:cxn>
              <a:cxn ang="0">
                <a:pos x="90" y="248"/>
              </a:cxn>
              <a:cxn ang="0">
                <a:pos x="92" y="202"/>
              </a:cxn>
              <a:cxn ang="0">
                <a:pos x="106" y="196"/>
              </a:cxn>
              <a:cxn ang="0">
                <a:pos x="114" y="176"/>
              </a:cxn>
              <a:cxn ang="0">
                <a:pos x="120" y="124"/>
              </a:cxn>
              <a:cxn ang="0">
                <a:pos x="120" y="98"/>
              </a:cxn>
              <a:cxn ang="0">
                <a:pos x="114" y="72"/>
              </a:cxn>
              <a:cxn ang="0">
                <a:pos x="106" y="52"/>
              </a:cxn>
              <a:cxn ang="0">
                <a:pos x="90" y="46"/>
              </a:cxn>
              <a:cxn ang="0">
                <a:pos x="82" y="48"/>
              </a:cxn>
              <a:cxn ang="0">
                <a:pos x="70" y="62"/>
              </a:cxn>
              <a:cxn ang="0">
                <a:pos x="64" y="84"/>
              </a:cxn>
              <a:cxn ang="0">
                <a:pos x="60" y="124"/>
              </a:cxn>
              <a:cxn ang="0">
                <a:pos x="62" y="154"/>
              </a:cxn>
              <a:cxn ang="0">
                <a:pos x="66" y="178"/>
              </a:cxn>
              <a:cxn ang="0">
                <a:pos x="76" y="196"/>
              </a:cxn>
              <a:cxn ang="0">
                <a:pos x="92" y="202"/>
              </a:cxn>
            </a:cxnLst>
            <a:rect l="0" t="0" r="r" b="b"/>
            <a:pathLst>
              <a:path w="182" h="248">
                <a:moveTo>
                  <a:pt x="90" y="248"/>
                </a:moveTo>
                <a:lnTo>
                  <a:pt x="90" y="248"/>
                </a:lnTo>
                <a:lnTo>
                  <a:pt x="70" y="246"/>
                </a:lnTo>
                <a:lnTo>
                  <a:pt x="54" y="240"/>
                </a:lnTo>
                <a:lnTo>
                  <a:pt x="38" y="230"/>
                </a:lnTo>
                <a:lnTo>
                  <a:pt x="24" y="216"/>
                </a:lnTo>
                <a:lnTo>
                  <a:pt x="14" y="198"/>
                </a:lnTo>
                <a:lnTo>
                  <a:pt x="6" y="178"/>
                </a:lnTo>
                <a:lnTo>
                  <a:pt x="2" y="152"/>
                </a:lnTo>
                <a:lnTo>
                  <a:pt x="0" y="124"/>
                </a:lnTo>
                <a:lnTo>
                  <a:pt x="0" y="124"/>
                </a:lnTo>
                <a:lnTo>
                  <a:pt x="2" y="94"/>
                </a:lnTo>
                <a:lnTo>
                  <a:pt x="8" y="68"/>
                </a:lnTo>
                <a:lnTo>
                  <a:pt x="16" y="46"/>
                </a:lnTo>
                <a:lnTo>
                  <a:pt x="28" y="30"/>
                </a:lnTo>
                <a:lnTo>
                  <a:pt x="42" y="16"/>
                </a:lnTo>
                <a:lnTo>
                  <a:pt x="58" y="6"/>
                </a:lnTo>
                <a:lnTo>
                  <a:pt x="74" y="2"/>
                </a:lnTo>
                <a:lnTo>
                  <a:pt x="92" y="0"/>
                </a:lnTo>
                <a:lnTo>
                  <a:pt x="92" y="0"/>
                </a:lnTo>
                <a:lnTo>
                  <a:pt x="112" y="2"/>
                </a:lnTo>
                <a:lnTo>
                  <a:pt x="130" y="8"/>
                </a:lnTo>
                <a:lnTo>
                  <a:pt x="144" y="18"/>
                </a:lnTo>
                <a:lnTo>
                  <a:pt x="158" y="32"/>
                </a:lnTo>
                <a:lnTo>
                  <a:pt x="168" y="50"/>
                </a:lnTo>
                <a:lnTo>
                  <a:pt x="176" y="72"/>
                </a:lnTo>
                <a:lnTo>
                  <a:pt x="180" y="96"/>
                </a:lnTo>
                <a:lnTo>
                  <a:pt x="182" y="124"/>
                </a:lnTo>
                <a:lnTo>
                  <a:pt x="182" y="124"/>
                </a:lnTo>
                <a:lnTo>
                  <a:pt x="180" y="142"/>
                </a:lnTo>
                <a:lnTo>
                  <a:pt x="178" y="158"/>
                </a:lnTo>
                <a:lnTo>
                  <a:pt x="176" y="172"/>
                </a:lnTo>
                <a:lnTo>
                  <a:pt x="172" y="184"/>
                </a:lnTo>
                <a:lnTo>
                  <a:pt x="168" y="196"/>
                </a:lnTo>
                <a:lnTo>
                  <a:pt x="162" y="206"/>
                </a:lnTo>
                <a:lnTo>
                  <a:pt x="156" y="216"/>
                </a:lnTo>
                <a:lnTo>
                  <a:pt x="150" y="224"/>
                </a:lnTo>
                <a:lnTo>
                  <a:pt x="136" y="236"/>
                </a:lnTo>
                <a:lnTo>
                  <a:pt x="120" y="244"/>
                </a:lnTo>
                <a:lnTo>
                  <a:pt x="106" y="248"/>
                </a:lnTo>
                <a:lnTo>
                  <a:pt x="92" y="248"/>
                </a:lnTo>
                <a:lnTo>
                  <a:pt x="90" y="248"/>
                </a:lnTo>
                <a:close/>
                <a:moveTo>
                  <a:pt x="92" y="202"/>
                </a:moveTo>
                <a:lnTo>
                  <a:pt x="92" y="202"/>
                </a:lnTo>
                <a:lnTo>
                  <a:pt x="100" y="200"/>
                </a:lnTo>
                <a:lnTo>
                  <a:pt x="106" y="196"/>
                </a:lnTo>
                <a:lnTo>
                  <a:pt x="112" y="188"/>
                </a:lnTo>
                <a:lnTo>
                  <a:pt x="114" y="176"/>
                </a:lnTo>
                <a:lnTo>
                  <a:pt x="120" y="152"/>
                </a:lnTo>
                <a:lnTo>
                  <a:pt x="120" y="124"/>
                </a:lnTo>
                <a:lnTo>
                  <a:pt x="120" y="124"/>
                </a:lnTo>
                <a:lnTo>
                  <a:pt x="120" y="98"/>
                </a:lnTo>
                <a:lnTo>
                  <a:pt x="118" y="84"/>
                </a:lnTo>
                <a:lnTo>
                  <a:pt x="114" y="72"/>
                </a:lnTo>
                <a:lnTo>
                  <a:pt x="110" y="62"/>
                </a:lnTo>
                <a:lnTo>
                  <a:pt x="106" y="52"/>
                </a:lnTo>
                <a:lnTo>
                  <a:pt x="100" y="48"/>
                </a:lnTo>
                <a:lnTo>
                  <a:pt x="90" y="46"/>
                </a:lnTo>
                <a:lnTo>
                  <a:pt x="90" y="46"/>
                </a:lnTo>
                <a:lnTo>
                  <a:pt x="82" y="48"/>
                </a:lnTo>
                <a:lnTo>
                  <a:pt x="76" y="52"/>
                </a:lnTo>
                <a:lnTo>
                  <a:pt x="70" y="62"/>
                </a:lnTo>
                <a:lnTo>
                  <a:pt x="66" y="72"/>
                </a:lnTo>
                <a:lnTo>
                  <a:pt x="64" y="84"/>
                </a:lnTo>
                <a:lnTo>
                  <a:pt x="62" y="98"/>
                </a:lnTo>
                <a:lnTo>
                  <a:pt x="60" y="124"/>
                </a:lnTo>
                <a:lnTo>
                  <a:pt x="60" y="124"/>
                </a:lnTo>
                <a:lnTo>
                  <a:pt x="62" y="154"/>
                </a:lnTo>
                <a:lnTo>
                  <a:pt x="64" y="166"/>
                </a:lnTo>
                <a:lnTo>
                  <a:pt x="66" y="178"/>
                </a:lnTo>
                <a:lnTo>
                  <a:pt x="70" y="188"/>
                </a:lnTo>
                <a:lnTo>
                  <a:pt x="76" y="196"/>
                </a:lnTo>
                <a:lnTo>
                  <a:pt x="82" y="200"/>
                </a:lnTo>
                <a:lnTo>
                  <a:pt x="92" y="202"/>
                </a:lnTo>
                <a:lnTo>
                  <a:pt x="92" y="202"/>
                </a:lnTo>
                <a:close/>
              </a:path>
            </a:pathLst>
          </a:custGeom>
          <a:solidFill>
            <a:srgbClr val="FFFFFF"/>
          </a:solidFill>
          <a:ln w="9525">
            <a:noFill/>
            <a:round/>
            <a:headEnd/>
            <a:tailEnd/>
          </a:ln>
        </p:spPr>
        <p:txBody>
          <a:bodyPr>
            <a:prstTxWarp prst="textNoShape">
              <a:avLst/>
            </a:prstTxWarp>
          </a:bodyPr>
          <a:lstStyle/>
          <a:p>
            <a:pPr>
              <a:defRPr/>
            </a:pPr>
            <a:endParaRPr lang="zh-TW" altLang="en-US" sz="1800">
              <a:latin typeface="Myriad Pro" charset="0"/>
            </a:endParaRPr>
          </a:p>
        </p:txBody>
      </p:sp>
      <p:sp>
        <p:nvSpPr>
          <p:cNvPr id="7" name="Freeform 16"/>
          <p:cNvSpPr>
            <a:spLocks noEditPoints="1"/>
          </p:cNvSpPr>
          <p:nvPr userDrawn="1"/>
        </p:nvSpPr>
        <p:spPr bwMode="auto">
          <a:xfrm>
            <a:off x="8918575" y="6699250"/>
            <a:ext cx="36513" cy="68263"/>
          </a:xfrm>
          <a:custGeom>
            <a:avLst/>
            <a:gdLst/>
            <a:ahLst/>
            <a:cxnLst>
              <a:cxn ang="0">
                <a:pos x="62" y="0"/>
              </a:cxn>
              <a:cxn ang="0">
                <a:pos x="62" y="126"/>
              </a:cxn>
              <a:cxn ang="0">
                <a:pos x="72" y="114"/>
              </a:cxn>
              <a:cxn ang="0">
                <a:pos x="96" y="100"/>
              </a:cxn>
              <a:cxn ang="0">
                <a:pos x="112" y="98"/>
              </a:cxn>
              <a:cxn ang="0">
                <a:pos x="128" y="100"/>
              </a:cxn>
              <a:cxn ang="0">
                <a:pos x="154" y="118"/>
              </a:cxn>
              <a:cxn ang="0">
                <a:pos x="172" y="148"/>
              </a:cxn>
              <a:cxn ang="0">
                <a:pos x="180" y="192"/>
              </a:cxn>
              <a:cxn ang="0">
                <a:pos x="182" y="216"/>
              </a:cxn>
              <a:cxn ang="0">
                <a:pos x="176" y="272"/>
              </a:cxn>
              <a:cxn ang="0">
                <a:pos x="158" y="314"/>
              </a:cxn>
              <a:cxn ang="0">
                <a:pos x="134" y="338"/>
              </a:cxn>
              <a:cxn ang="0">
                <a:pos x="104" y="346"/>
              </a:cxn>
              <a:cxn ang="0">
                <a:pos x="88" y="344"/>
              </a:cxn>
              <a:cxn ang="0">
                <a:pos x="66" y="328"/>
              </a:cxn>
              <a:cxn ang="0">
                <a:pos x="54" y="314"/>
              </a:cxn>
              <a:cxn ang="0">
                <a:pos x="0" y="342"/>
              </a:cxn>
              <a:cxn ang="0">
                <a:pos x="2" y="274"/>
              </a:cxn>
              <a:cxn ang="0">
                <a:pos x="62" y="256"/>
              </a:cxn>
              <a:cxn ang="0">
                <a:pos x="62" y="266"/>
              </a:cxn>
              <a:cxn ang="0">
                <a:pos x="64" y="272"/>
              </a:cxn>
              <a:cxn ang="0">
                <a:pos x="76" y="292"/>
              </a:cxn>
              <a:cxn ang="0">
                <a:pos x="88" y="298"/>
              </a:cxn>
              <a:cxn ang="0">
                <a:pos x="96" y="296"/>
              </a:cxn>
              <a:cxn ang="0">
                <a:pos x="108" y="286"/>
              </a:cxn>
              <a:cxn ang="0">
                <a:pos x="116" y="266"/>
              </a:cxn>
              <a:cxn ang="0">
                <a:pos x="120" y="220"/>
              </a:cxn>
              <a:cxn ang="0">
                <a:pos x="120" y="192"/>
              </a:cxn>
              <a:cxn ang="0">
                <a:pos x="114" y="168"/>
              </a:cxn>
              <a:cxn ang="0">
                <a:pos x="102" y="154"/>
              </a:cxn>
              <a:cxn ang="0">
                <a:pos x="88" y="148"/>
              </a:cxn>
              <a:cxn ang="0">
                <a:pos x="80" y="150"/>
              </a:cxn>
              <a:cxn ang="0">
                <a:pos x="68" y="164"/>
              </a:cxn>
              <a:cxn ang="0">
                <a:pos x="64" y="174"/>
              </a:cxn>
              <a:cxn ang="0">
                <a:pos x="62" y="256"/>
              </a:cxn>
            </a:cxnLst>
            <a:rect l="0" t="0" r="r" b="b"/>
            <a:pathLst>
              <a:path w="182" h="346">
                <a:moveTo>
                  <a:pt x="2" y="0"/>
                </a:moveTo>
                <a:lnTo>
                  <a:pt x="62" y="0"/>
                </a:lnTo>
                <a:lnTo>
                  <a:pt x="62" y="126"/>
                </a:lnTo>
                <a:lnTo>
                  <a:pt x="62" y="126"/>
                </a:lnTo>
                <a:lnTo>
                  <a:pt x="62" y="126"/>
                </a:lnTo>
                <a:lnTo>
                  <a:pt x="72" y="114"/>
                </a:lnTo>
                <a:lnTo>
                  <a:pt x="84" y="104"/>
                </a:lnTo>
                <a:lnTo>
                  <a:pt x="96" y="100"/>
                </a:lnTo>
                <a:lnTo>
                  <a:pt x="112" y="98"/>
                </a:lnTo>
                <a:lnTo>
                  <a:pt x="112" y="98"/>
                </a:lnTo>
                <a:lnTo>
                  <a:pt x="122" y="98"/>
                </a:lnTo>
                <a:lnTo>
                  <a:pt x="128" y="100"/>
                </a:lnTo>
                <a:lnTo>
                  <a:pt x="142" y="106"/>
                </a:lnTo>
                <a:lnTo>
                  <a:pt x="154" y="118"/>
                </a:lnTo>
                <a:lnTo>
                  <a:pt x="164" y="132"/>
                </a:lnTo>
                <a:lnTo>
                  <a:pt x="172" y="148"/>
                </a:lnTo>
                <a:lnTo>
                  <a:pt x="176" y="170"/>
                </a:lnTo>
                <a:lnTo>
                  <a:pt x="180" y="192"/>
                </a:lnTo>
                <a:lnTo>
                  <a:pt x="182" y="216"/>
                </a:lnTo>
                <a:lnTo>
                  <a:pt x="182" y="216"/>
                </a:lnTo>
                <a:lnTo>
                  <a:pt x="180" y="246"/>
                </a:lnTo>
                <a:lnTo>
                  <a:pt x="176" y="272"/>
                </a:lnTo>
                <a:lnTo>
                  <a:pt x="168" y="294"/>
                </a:lnTo>
                <a:lnTo>
                  <a:pt x="158" y="314"/>
                </a:lnTo>
                <a:lnTo>
                  <a:pt x="148" y="328"/>
                </a:lnTo>
                <a:lnTo>
                  <a:pt x="134" y="338"/>
                </a:lnTo>
                <a:lnTo>
                  <a:pt x="120" y="344"/>
                </a:lnTo>
                <a:lnTo>
                  <a:pt x="104" y="346"/>
                </a:lnTo>
                <a:lnTo>
                  <a:pt x="104" y="346"/>
                </a:lnTo>
                <a:lnTo>
                  <a:pt x="88" y="344"/>
                </a:lnTo>
                <a:lnTo>
                  <a:pt x="76" y="340"/>
                </a:lnTo>
                <a:lnTo>
                  <a:pt x="66" y="328"/>
                </a:lnTo>
                <a:lnTo>
                  <a:pt x="56" y="314"/>
                </a:lnTo>
                <a:lnTo>
                  <a:pt x="54" y="314"/>
                </a:lnTo>
                <a:lnTo>
                  <a:pt x="50" y="342"/>
                </a:lnTo>
                <a:lnTo>
                  <a:pt x="0" y="342"/>
                </a:lnTo>
                <a:lnTo>
                  <a:pt x="0" y="342"/>
                </a:lnTo>
                <a:lnTo>
                  <a:pt x="2" y="274"/>
                </a:lnTo>
                <a:lnTo>
                  <a:pt x="2" y="0"/>
                </a:lnTo>
                <a:close/>
                <a:moveTo>
                  <a:pt x="62" y="256"/>
                </a:moveTo>
                <a:lnTo>
                  <a:pt x="62" y="256"/>
                </a:lnTo>
                <a:lnTo>
                  <a:pt x="62" y="266"/>
                </a:lnTo>
                <a:lnTo>
                  <a:pt x="64" y="272"/>
                </a:lnTo>
                <a:lnTo>
                  <a:pt x="64" y="272"/>
                </a:lnTo>
                <a:lnTo>
                  <a:pt x="68" y="284"/>
                </a:lnTo>
                <a:lnTo>
                  <a:pt x="76" y="292"/>
                </a:lnTo>
                <a:lnTo>
                  <a:pt x="82" y="296"/>
                </a:lnTo>
                <a:lnTo>
                  <a:pt x="88" y="298"/>
                </a:lnTo>
                <a:lnTo>
                  <a:pt x="88" y="298"/>
                </a:lnTo>
                <a:lnTo>
                  <a:pt x="96" y="296"/>
                </a:lnTo>
                <a:lnTo>
                  <a:pt x="104" y="292"/>
                </a:lnTo>
                <a:lnTo>
                  <a:pt x="108" y="286"/>
                </a:lnTo>
                <a:lnTo>
                  <a:pt x="114" y="276"/>
                </a:lnTo>
                <a:lnTo>
                  <a:pt x="116" y="266"/>
                </a:lnTo>
                <a:lnTo>
                  <a:pt x="120" y="252"/>
                </a:lnTo>
                <a:lnTo>
                  <a:pt x="120" y="220"/>
                </a:lnTo>
                <a:lnTo>
                  <a:pt x="120" y="220"/>
                </a:lnTo>
                <a:lnTo>
                  <a:pt x="120" y="192"/>
                </a:lnTo>
                <a:lnTo>
                  <a:pt x="116" y="178"/>
                </a:lnTo>
                <a:lnTo>
                  <a:pt x="114" y="168"/>
                </a:lnTo>
                <a:lnTo>
                  <a:pt x="108" y="160"/>
                </a:lnTo>
                <a:lnTo>
                  <a:pt x="102" y="154"/>
                </a:lnTo>
                <a:lnTo>
                  <a:pt x="96" y="150"/>
                </a:lnTo>
                <a:lnTo>
                  <a:pt x="88" y="148"/>
                </a:lnTo>
                <a:lnTo>
                  <a:pt x="88" y="148"/>
                </a:lnTo>
                <a:lnTo>
                  <a:pt x="80" y="150"/>
                </a:lnTo>
                <a:lnTo>
                  <a:pt x="72" y="156"/>
                </a:lnTo>
                <a:lnTo>
                  <a:pt x="68" y="164"/>
                </a:lnTo>
                <a:lnTo>
                  <a:pt x="64" y="174"/>
                </a:lnTo>
                <a:lnTo>
                  <a:pt x="64" y="174"/>
                </a:lnTo>
                <a:lnTo>
                  <a:pt x="62" y="190"/>
                </a:lnTo>
                <a:lnTo>
                  <a:pt x="62" y="256"/>
                </a:lnTo>
                <a:close/>
              </a:path>
            </a:pathLst>
          </a:custGeom>
          <a:solidFill>
            <a:srgbClr val="FFFFFF"/>
          </a:solidFill>
          <a:ln w="9525">
            <a:noFill/>
            <a:round/>
            <a:headEnd/>
            <a:tailEnd/>
          </a:ln>
        </p:spPr>
        <p:txBody>
          <a:bodyPr>
            <a:prstTxWarp prst="textNoShape">
              <a:avLst/>
            </a:prstTxWarp>
          </a:bodyPr>
          <a:lstStyle/>
          <a:p>
            <a:pPr>
              <a:defRPr/>
            </a:pPr>
            <a:endParaRPr lang="zh-TW" altLang="en-US" sz="1800">
              <a:latin typeface="Myriad Pro" charset="0"/>
            </a:endParaRPr>
          </a:p>
        </p:txBody>
      </p:sp>
      <p:sp>
        <p:nvSpPr>
          <p:cNvPr id="8" name="Freeform 17"/>
          <p:cNvSpPr>
            <a:spLocks noEditPoints="1"/>
          </p:cNvSpPr>
          <p:nvPr userDrawn="1"/>
        </p:nvSpPr>
        <p:spPr bwMode="auto">
          <a:xfrm>
            <a:off x="8959850" y="6718300"/>
            <a:ext cx="34925" cy="49213"/>
          </a:xfrm>
          <a:custGeom>
            <a:avLst/>
            <a:gdLst/>
            <a:ahLst/>
            <a:cxnLst>
              <a:cxn ang="0">
                <a:pos x="58" y="146"/>
              </a:cxn>
              <a:cxn ang="0">
                <a:pos x="64" y="172"/>
              </a:cxn>
              <a:cxn ang="0">
                <a:pos x="74" y="190"/>
              </a:cxn>
              <a:cxn ang="0">
                <a:pos x="90" y="200"/>
              </a:cxn>
              <a:cxn ang="0">
                <a:pos x="112" y="204"/>
              </a:cxn>
              <a:cxn ang="0">
                <a:pos x="124" y="202"/>
              </a:cxn>
              <a:cxn ang="0">
                <a:pos x="156" y="194"/>
              </a:cxn>
              <a:cxn ang="0">
                <a:pos x="164" y="238"/>
              </a:cxn>
              <a:cxn ang="0">
                <a:pos x="136" y="246"/>
              </a:cxn>
              <a:cxn ang="0">
                <a:pos x="100" y="250"/>
              </a:cxn>
              <a:cxn ang="0">
                <a:pos x="78" y="248"/>
              </a:cxn>
              <a:cxn ang="0">
                <a:pos x="40" y="232"/>
              </a:cxn>
              <a:cxn ang="0">
                <a:pos x="14" y="200"/>
              </a:cxn>
              <a:cxn ang="0">
                <a:pos x="2" y="156"/>
              </a:cxn>
              <a:cxn ang="0">
                <a:pos x="0" y="130"/>
              </a:cxn>
              <a:cxn ang="0">
                <a:pos x="8" y="76"/>
              </a:cxn>
              <a:cxn ang="0">
                <a:pos x="28" y="36"/>
              </a:cxn>
              <a:cxn ang="0">
                <a:pos x="58" y="10"/>
              </a:cxn>
              <a:cxn ang="0">
                <a:pos x="94" y="0"/>
              </a:cxn>
              <a:cxn ang="0">
                <a:pos x="112" y="2"/>
              </a:cxn>
              <a:cxn ang="0">
                <a:pos x="142" y="18"/>
              </a:cxn>
              <a:cxn ang="0">
                <a:pos x="164" y="48"/>
              </a:cxn>
              <a:cxn ang="0">
                <a:pos x="174" y="88"/>
              </a:cxn>
              <a:cxn ang="0">
                <a:pos x="176" y="114"/>
              </a:cxn>
              <a:cxn ang="0">
                <a:pos x="174" y="146"/>
              </a:cxn>
              <a:cxn ang="0">
                <a:pos x="120" y="104"/>
              </a:cxn>
              <a:cxn ang="0">
                <a:pos x="118" y="80"/>
              </a:cxn>
              <a:cxn ang="0">
                <a:pos x="112" y="62"/>
              </a:cxn>
              <a:cxn ang="0">
                <a:pos x="104" y="50"/>
              </a:cxn>
              <a:cxn ang="0">
                <a:pos x="90" y="46"/>
              </a:cxn>
              <a:cxn ang="0">
                <a:pos x="84" y="46"/>
              </a:cxn>
              <a:cxn ang="0">
                <a:pos x="72" y="56"/>
              </a:cxn>
              <a:cxn ang="0">
                <a:pos x="62" y="84"/>
              </a:cxn>
              <a:cxn ang="0">
                <a:pos x="120" y="104"/>
              </a:cxn>
            </a:cxnLst>
            <a:rect l="0" t="0" r="r" b="b"/>
            <a:pathLst>
              <a:path w="176" h="250">
                <a:moveTo>
                  <a:pt x="58" y="146"/>
                </a:moveTo>
                <a:lnTo>
                  <a:pt x="58" y="146"/>
                </a:lnTo>
                <a:lnTo>
                  <a:pt x="60" y="160"/>
                </a:lnTo>
                <a:lnTo>
                  <a:pt x="64" y="172"/>
                </a:lnTo>
                <a:lnTo>
                  <a:pt x="68" y="182"/>
                </a:lnTo>
                <a:lnTo>
                  <a:pt x="74" y="190"/>
                </a:lnTo>
                <a:lnTo>
                  <a:pt x="82" y="196"/>
                </a:lnTo>
                <a:lnTo>
                  <a:pt x="90" y="200"/>
                </a:lnTo>
                <a:lnTo>
                  <a:pt x="100" y="202"/>
                </a:lnTo>
                <a:lnTo>
                  <a:pt x="112" y="204"/>
                </a:lnTo>
                <a:lnTo>
                  <a:pt x="112" y="204"/>
                </a:lnTo>
                <a:lnTo>
                  <a:pt x="124" y="202"/>
                </a:lnTo>
                <a:lnTo>
                  <a:pt x="136" y="200"/>
                </a:lnTo>
                <a:lnTo>
                  <a:pt x="156" y="194"/>
                </a:lnTo>
                <a:lnTo>
                  <a:pt x="164" y="238"/>
                </a:lnTo>
                <a:lnTo>
                  <a:pt x="164" y="238"/>
                </a:lnTo>
                <a:lnTo>
                  <a:pt x="152" y="242"/>
                </a:lnTo>
                <a:lnTo>
                  <a:pt x="136" y="246"/>
                </a:lnTo>
                <a:lnTo>
                  <a:pt x="118" y="248"/>
                </a:lnTo>
                <a:lnTo>
                  <a:pt x="100" y="250"/>
                </a:lnTo>
                <a:lnTo>
                  <a:pt x="100" y="250"/>
                </a:lnTo>
                <a:lnTo>
                  <a:pt x="78" y="248"/>
                </a:lnTo>
                <a:lnTo>
                  <a:pt x="58" y="242"/>
                </a:lnTo>
                <a:lnTo>
                  <a:pt x="40" y="232"/>
                </a:lnTo>
                <a:lnTo>
                  <a:pt x="26" y="218"/>
                </a:lnTo>
                <a:lnTo>
                  <a:pt x="14" y="200"/>
                </a:lnTo>
                <a:lnTo>
                  <a:pt x="6" y="180"/>
                </a:lnTo>
                <a:lnTo>
                  <a:pt x="2" y="156"/>
                </a:lnTo>
                <a:lnTo>
                  <a:pt x="0" y="130"/>
                </a:lnTo>
                <a:lnTo>
                  <a:pt x="0" y="130"/>
                </a:lnTo>
                <a:lnTo>
                  <a:pt x="2" y="102"/>
                </a:lnTo>
                <a:lnTo>
                  <a:pt x="8" y="76"/>
                </a:lnTo>
                <a:lnTo>
                  <a:pt x="16" y="54"/>
                </a:lnTo>
                <a:lnTo>
                  <a:pt x="28" y="36"/>
                </a:lnTo>
                <a:lnTo>
                  <a:pt x="42" y="20"/>
                </a:lnTo>
                <a:lnTo>
                  <a:pt x="58" y="10"/>
                </a:lnTo>
                <a:lnTo>
                  <a:pt x="76" y="4"/>
                </a:lnTo>
                <a:lnTo>
                  <a:pt x="94" y="0"/>
                </a:lnTo>
                <a:lnTo>
                  <a:pt x="94" y="0"/>
                </a:lnTo>
                <a:lnTo>
                  <a:pt x="112" y="2"/>
                </a:lnTo>
                <a:lnTo>
                  <a:pt x="130" y="8"/>
                </a:lnTo>
                <a:lnTo>
                  <a:pt x="142" y="18"/>
                </a:lnTo>
                <a:lnTo>
                  <a:pt x="154" y="32"/>
                </a:lnTo>
                <a:lnTo>
                  <a:pt x="164" y="48"/>
                </a:lnTo>
                <a:lnTo>
                  <a:pt x="170" y="66"/>
                </a:lnTo>
                <a:lnTo>
                  <a:pt x="174" y="88"/>
                </a:lnTo>
                <a:lnTo>
                  <a:pt x="176" y="114"/>
                </a:lnTo>
                <a:lnTo>
                  <a:pt x="176" y="114"/>
                </a:lnTo>
                <a:lnTo>
                  <a:pt x="174" y="134"/>
                </a:lnTo>
                <a:lnTo>
                  <a:pt x="174" y="146"/>
                </a:lnTo>
                <a:lnTo>
                  <a:pt x="58" y="146"/>
                </a:lnTo>
                <a:close/>
                <a:moveTo>
                  <a:pt x="120" y="104"/>
                </a:moveTo>
                <a:lnTo>
                  <a:pt x="120" y="104"/>
                </a:lnTo>
                <a:lnTo>
                  <a:pt x="118" y="80"/>
                </a:lnTo>
                <a:lnTo>
                  <a:pt x="116" y="70"/>
                </a:lnTo>
                <a:lnTo>
                  <a:pt x="112" y="62"/>
                </a:lnTo>
                <a:lnTo>
                  <a:pt x="108" y="54"/>
                </a:lnTo>
                <a:lnTo>
                  <a:pt x="104" y="50"/>
                </a:lnTo>
                <a:lnTo>
                  <a:pt x="98" y="46"/>
                </a:lnTo>
                <a:lnTo>
                  <a:pt x="90" y="46"/>
                </a:lnTo>
                <a:lnTo>
                  <a:pt x="90" y="46"/>
                </a:lnTo>
                <a:lnTo>
                  <a:pt x="84" y="46"/>
                </a:lnTo>
                <a:lnTo>
                  <a:pt x="76" y="50"/>
                </a:lnTo>
                <a:lnTo>
                  <a:pt x="72" y="56"/>
                </a:lnTo>
                <a:lnTo>
                  <a:pt x="66" y="64"/>
                </a:lnTo>
                <a:lnTo>
                  <a:pt x="62" y="84"/>
                </a:lnTo>
                <a:lnTo>
                  <a:pt x="58" y="104"/>
                </a:lnTo>
                <a:lnTo>
                  <a:pt x="120" y="104"/>
                </a:lnTo>
                <a:close/>
              </a:path>
            </a:pathLst>
          </a:custGeom>
          <a:solidFill>
            <a:srgbClr val="FFFFFF"/>
          </a:solidFill>
          <a:ln w="9525">
            <a:noFill/>
            <a:round/>
            <a:headEnd/>
            <a:tailEnd/>
          </a:ln>
        </p:spPr>
        <p:txBody>
          <a:bodyPr>
            <a:prstTxWarp prst="textNoShape">
              <a:avLst/>
            </a:prstTxWarp>
          </a:bodyPr>
          <a:lstStyle/>
          <a:p>
            <a:pPr>
              <a:defRPr/>
            </a:pPr>
            <a:endParaRPr lang="zh-TW" altLang="en-US" sz="1800">
              <a:latin typeface="Myriad Pro" charset="0"/>
            </a:endParaRPr>
          </a:p>
        </p:txBody>
      </p:sp>
      <p:sp>
        <p:nvSpPr>
          <p:cNvPr id="9" name="Freeform 18"/>
          <p:cNvSpPr>
            <a:spLocks/>
          </p:cNvSpPr>
          <p:nvPr userDrawn="1"/>
        </p:nvSpPr>
        <p:spPr bwMode="auto">
          <a:xfrm>
            <a:off x="8918575" y="6481763"/>
            <a:ext cx="76200" cy="184150"/>
          </a:xfrm>
          <a:custGeom>
            <a:avLst/>
            <a:gdLst/>
            <a:ahLst/>
            <a:cxnLst>
              <a:cxn ang="0">
                <a:pos x="0" y="0"/>
              </a:cxn>
              <a:cxn ang="0">
                <a:pos x="386" y="0"/>
              </a:cxn>
              <a:cxn ang="0">
                <a:pos x="386" y="920"/>
              </a:cxn>
              <a:cxn ang="0">
                <a:pos x="0" y="0"/>
              </a:cxn>
            </a:cxnLst>
            <a:rect l="0" t="0" r="r" b="b"/>
            <a:pathLst>
              <a:path w="386" h="920">
                <a:moveTo>
                  <a:pt x="0" y="0"/>
                </a:moveTo>
                <a:lnTo>
                  <a:pt x="386" y="0"/>
                </a:lnTo>
                <a:lnTo>
                  <a:pt x="386" y="920"/>
                </a:lnTo>
                <a:lnTo>
                  <a:pt x="0" y="0"/>
                </a:lnTo>
                <a:close/>
              </a:path>
            </a:pathLst>
          </a:custGeom>
          <a:solidFill>
            <a:srgbClr val="EE3338"/>
          </a:solidFill>
          <a:ln w="9525">
            <a:noFill/>
            <a:round/>
            <a:headEnd/>
            <a:tailEnd/>
          </a:ln>
        </p:spPr>
        <p:txBody>
          <a:bodyPr>
            <a:prstTxWarp prst="textNoShape">
              <a:avLst/>
            </a:prstTxWarp>
          </a:bodyPr>
          <a:lstStyle/>
          <a:p>
            <a:pPr>
              <a:defRPr/>
            </a:pPr>
            <a:endParaRPr lang="zh-TW" altLang="en-US" sz="1800">
              <a:latin typeface="Myriad Pro" charset="0"/>
            </a:endParaRPr>
          </a:p>
        </p:txBody>
      </p:sp>
      <p:sp>
        <p:nvSpPr>
          <p:cNvPr id="10" name="Freeform 19"/>
          <p:cNvSpPr>
            <a:spLocks/>
          </p:cNvSpPr>
          <p:nvPr userDrawn="1"/>
        </p:nvSpPr>
        <p:spPr bwMode="auto">
          <a:xfrm>
            <a:off x="8786813" y="6481763"/>
            <a:ext cx="76200" cy="184150"/>
          </a:xfrm>
          <a:custGeom>
            <a:avLst/>
            <a:gdLst/>
            <a:ahLst/>
            <a:cxnLst>
              <a:cxn ang="0">
                <a:pos x="386" y="0"/>
              </a:cxn>
              <a:cxn ang="0">
                <a:pos x="0" y="0"/>
              </a:cxn>
              <a:cxn ang="0">
                <a:pos x="0" y="920"/>
              </a:cxn>
              <a:cxn ang="0">
                <a:pos x="386" y="0"/>
              </a:cxn>
            </a:cxnLst>
            <a:rect l="0" t="0" r="r" b="b"/>
            <a:pathLst>
              <a:path w="386" h="920">
                <a:moveTo>
                  <a:pt x="386" y="0"/>
                </a:moveTo>
                <a:lnTo>
                  <a:pt x="0" y="0"/>
                </a:lnTo>
                <a:lnTo>
                  <a:pt x="0" y="920"/>
                </a:lnTo>
                <a:lnTo>
                  <a:pt x="386" y="0"/>
                </a:lnTo>
                <a:close/>
              </a:path>
            </a:pathLst>
          </a:custGeom>
          <a:solidFill>
            <a:srgbClr val="EE3338"/>
          </a:solidFill>
          <a:ln w="9525">
            <a:noFill/>
            <a:round/>
            <a:headEnd/>
            <a:tailEnd/>
          </a:ln>
        </p:spPr>
        <p:txBody>
          <a:bodyPr>
            <a:prstTxWarp prst="textNoShape">
              <a:avLst/>
            </a:prstTxWarp>
          </a:bodyPr>
          <a:lstStyle/>
          <a:p>
            <a:pPr>
              <a:defRPr/>
            </a:pPr>
            <a:endParaRPr lang="zh-TW" altLang="en-US" sz="1800">
              <a:latin typeface="Myriad Pro" charset="0"/>
            </a:endParaRPr>
          </a:p>
        </p:txBody>
      </p:sp>
      <p:sp>
        <p:nvSpPr>
          <p:cNvPr id="11" name="Freeform 20"/>
          <p:cNvSpPr>
            <a:spLocks/>
          </p:cNvSpPr>
          <p:nvPr userDrawn="1"/>
        </p:nvSpPr>
        <p:spPr bwMode="auto">
          <a:xfrm>
            <a:off x="8856663" y="6548438"/>
            <a:ext cx="82550" cy="117475"/>
          </a:xfrm>
          <a:custGeom>
            <a:avLst/>
            <a:gdLst/>
            <a:ahLst/>
            <a:cxnLst>
              <a:cxn ang="0">
                <a:pos x="170" y="0"/>
              </a:cxn>
              <a:cxn ang="0">
                <a:pos x="416" y="582"/>
              </a:cxn>
              <a:cxn ang="0">
                <a:pos x="254" y="582"/>
              </a:cxn>
              <a:cxn ang="0">
                <a:pos x="180" y="396"/>
              </a:cxn>
              <a:cxn ang="0">
                <a:pos x="0" y="396"/>
              </a:cxn>
              <a:cxn ang="0">
                <a:pos x="170" y="0"/>
              </a:cxn>
            </a:cxnLst>
            <a:rect l="0" t="0" r="r" b="b"/>
            <a:pathLst>
              <a:path w="416" h="582">
                <a:moveTo>
                  <a:pt x="170" y="0"/>
                </a:moveTo>
                <a:lnTo>
                  <a:pt x="416" y="582"/>
                </a:lnTo>
                <a:lnTo>
                  <a:pt x="254" y="582"/>
                </a:lnTo>
                <a:lnTo>
                  <a:pt x="180" y="396"/>
                </a:lnTo>
                <a:lnTo>
                  <a:pt x="0" y="396"/>
                </a:lnTo>
                <a:lnTo>
                  <a:pt x="170" y="0"/>
                </a:lnTo>
                <a:close/>
              </a:path>
            </a:pathLst>
          </a:custGeom>
          <a:solidFill>
            <a:srgbClr val="EE3338"/>
          </a:solidFill>
          <a:ln w="9525">
            <a:noFill/>
            <a:round/>
            <a:headEnd/>
            <a:tailEnd/>
          </a:ln>
        </p:spPr>
        <p:txBody>
          <a:bodyPr>
            <a:prstTxWarp prst="textNoShape">
              <a:avLst/>
            </a:prstTxWarp>
          </a:bodyPr>
          <a:lstStyle/>
          <a:p>
            <a:pPr>
              <a:defRPr/>
            </a:pPr>
            <a:endParaRPr lang="zh-TW" altLang="en-US" sz="1800">
              <a:latin typeface="Myriad Pro" charset="0"/>
            </a:endParaRPr>
          </a:p>
        </p:txBody>
      </p:sp>
      <p:sp>
        <p:nvSpPr>
          <p:cNvPr id="12" name="Freeform 21"/>
          <p:cNvSpPr>
            <a:spLocks noEditPoints="1"/>
          </p:cNvSpPr>
          <p:nvPr userDrawn="1"/>
        </p:nvSpPr>
        <p:spPr bwMode="auto">
          <a:xfrm>
            <a:off x="8999538" y="6481763"/>
            <a:ext cx="14287" cy="14287"/>
          </a:xfrm>
          <a:custGeom>
            <a:avLst/>
            <a:gdLst/>
            <a:ahLst/>
            <a:cxnLst>
              <a:cxn ang="0">
                <a:pos x="36" y="0"/>
              </a:cxn>
              <a:cxn ang="0">
                <a:pos x="50" y="2"/>
              </a:cxn>
              <a:cxn ang="0">
                <a:pos x="62" y="10"/>
              </a:cxn>
              <a:cxn ang="0">
                <a:pos x="70" y="22"/>
              </a:cxn>
              <a:cxn ang="0">
                <a:pos x="72" y="36"/>
              </a:cxn>
              <a:cxn ang="0">
                <a:pos x="72" y="42"/>
              </a:cxn>
              <a:cxn ang="0">
                <a:pos x="66" y="56"/>
              </a:cxn>
              <a:cxn ang="0">
                <a:pos x="56" y="66"/>
              </a:cxn>
              <a:cxn ang="0">
                <a:pos x="44" y="70"/>
              </a:cxn>
              <a:cxn ang="0">
                <a:pos x="36" y="72"/>
              </a:cxn>
              <a:cxn ang="0">
                <a:pos x="22" y="68"/>
              </a:cxn>
              <a:cxn ang="0">
                <a:pos x="10" y="62"/>
              </a:cxn>
              <a:cxn ang="0">
                <a:pos x="2" y="50"/>
              </a:cxn>
              <a:cxn ang="0">
                <a:pos x="0" y="36"/>
              </a:cxn>
              <a:cxn ang="0">
                <a:pos x="0" y="28"/>
              </a:cxn>
              <a:cxn ang="0">
                <a:pos x="6" y="16"/>
              </a:cxn>
              <a:cxn ang="0">
                <a:pos x="16" y="6"/>
              </a:cxn>
              <a:cxn ang="0">
                <a:pos x="28" y="0"/>
              </a:cxn>
              <a:cxn ang="0">
                <a:pos x="36" y="0"/>
              </a:cxn>
              <a:cxn ang="0">
                <a:pos x="36" y="6"/>
              </a:cxn>
              <a:cxn ang="0">
                <a:pos x="26" y="8"/>
              </a:cxn>
              <a:cxn ang="0">
                <a:pos x="10" y="24"/>
              </a:cxn>
              <a:cxn ang="0">
                <a:pos x="8" y="36"/>
              </a:cxn>
              <a:cxn ang="0">
                <a:pos x="16" y="56"/>
              </a:cxn>
              <a:cxn ang="0">
                <a:pos x="30" y="64"/>
              </a:cxn>
              <a:cxn ang="0">
                <a:pos x="36" y="66"/>
              </a:cxn>
              <a:cxn ang="0">
                <a:pos x="48" y="64"/>
              </a:cxn>
              <a:cxn ang="0">
                <a:pos x="62" y="48"/>
              </a:cxn>
              <a:cxn ang="0">
                <a:pos x="64" y="36"/>
              </a:cxn>
              <a:cxn ang="0">
                <a:pos x="56" y="14"/>
              </a:cxn>
              <a:cxn ang="0">
                <a:pos x="42" y="6"/>
              </a:cxn>
              <a:cxn ang="0">
                <a:pos x="36" y="6"/>
              </a:cxn>
              <a:cxn ang="0">
                <a:pos x="22" y="56"/>
              </a:cxn>
              <a:cxn ang="0">
                <a:pos x="22" y="16"/>
              </a:cxn>
              <a:cxn ang="0">
                <a:pos x="34" y="16"/>
              </a:cxn>
              <a:cxn ang="0">
                <a:pos x="48" y="18"/>
              </a:cxn>
              <a:cxn ang="0">
                <a:pos x="50" y="22"/>
              </a:cxn>
              <a:cxn ang="0">
                <a:pos x="50" y="28"/>
              </a:cxn>
              <a:cxn ang="0">
                <a:pos x="48" y="34"/>
              </a:cxn>
              <a:cxn ang="0">
                <a:pos x="44" y="36"/>
              </a:cxn>
              <a:cxn ang="0">
                <a:pos x="48" y="40"/>
              </a:cxn>
              <a:cxn ang="0">
                <a:pos x="50" y="46"/>
              </a:cxn>
              <a:cxn ang="0">
                <a:pos x="44" y="56"/>
              </a:cxn>
              <a:cxn ang="0">
                <a:pos x="42" y="46"/>
              </a:cxn>
              <a:cxn ang="0">
                <a:pos x="40" y="42"/>
              </a:cxn>
              <a:cxn ang="0">
                <a:pos x="30" y="40"/>
              </a:cxn>
              <a:cxn ang="0">
                <a:pos x="30" y="34"/>
              </a:cxn>
              <a:cxn ang="0">
                <a:pos x="34" y="34"/>
              </a:cxn>
              <a:cxn ang="0">
                <a:pos x="42" y="30"/>
              </a:cxn>
              <a:cxn ang="0">
                <a:pos x="44" y="28"/>
              </a:cxn>
              <a:cxn ang="0">
                <a:pos x="42" y="22"/>
              </a:cxn>
              <a:cxn ang="0">
                <a:pos x="34" y="20"/>
              </a:cxn>
              <a:cxn ang="0">
                <a:pos x="30" y="22"/>
              </a:cxn>
            </a:cxnLst>
            <a:rect l="0" t="0" r="r" b="b"/>
            <a:pathLst>
              <a:path w="72" h="72">
                <a:moveTo>
                  <a:pt x="36" y="0"/>
                </a:moveTo>
                <a:lnTo>
                  <a:pt x="36" y="0"/>
                </a:lnTo>
                <a:lnTo>
                  <a:pt x="44" y="0"/>
                </a:lnTo>
                <a:lnTo>
                  <a:pt x="50" y="2"/>
                </a:lnTo>
                <a:lnTo>
                  <a:pt x="56" y="6"/>
                </a:lnTo>
                <a:lnTo>
                  <a:pt x="62" y="10"/>
                </a:lnTo>
                <a:lnTo>
                  <a:pt x="66" y="16"/>
                </a:lnTo>
                <a:lnTo>
                  <a:pt x="70" y="22"/>
                </a:lnTo>
                <a:lnTo>
                  <a:pt x="72" y="28"/>
                </a:lnTo>
                <a:lnTo>
                  <a:pt x="72" y="36"/>
                </a:lnTo>
                <a:lnTo>
                  <a:pt x="72" y="36"/>
                </a:lnTo>
                <a:lnTo>
                  <a:pt x="72" y="42"/>
                </a:lnTo>
                <a:lnTo>
                  <a:pt x="70" y="50"/>
                </a:lnTo>
                <a:lnTo>
                  <a:pt x="66" y="56"/>
                </a:lnTo>
                <a:lnTo>
                  <a:pt x="62" y="62"/>
                </a:lnTo>
                <a:lnTo>
                  <a:pt x="56" y="66"/>
                </a:lnTo>
                <a:lnTo>
                  <a:pt x="50" y="68"/>
                </a:lnTo>
                <a:lnTo>
                  <a:pt x="44" y="70"/>
                </a:lnTo>
                <a:lnTo>
                  <a:pt x="36" y="72"/>
                </a:lnTo>
                <a:lnTo>
                  <a:pt x="36" y="72"/>
                </a:lnTo>
                <a:lnTo>
                  <a:pt x="28" y="70"/>
                </a:lnTo>
                <a:lnTo>
                  <a:pt x="22" y="68"/>
                </a:lnTo>
                <a:lnTo>
                  <a:pt x="16" y="66"/>
                </a:lnTo>
                <a:lnTo>
                  <a:pt x="10" y="62"/>
                </a:lnTo>
                <a:lnTo>
                  <a:pt x="6" y="56"/>
                </a:lnTo>
                <a:lnTo>
                  <a:pt x="2" y="50"/>
                </a:lnTo>
                <a:lnTo>
                  <a:pt x="0" y="42"/>
                </a:lnTo>
                <a:lnTo>
                  <a:pt x="0" y="36"/>
                </a:lnTo>
                <a:lnTo>
                  <a:pt x="0" y="36"/>
                </a:lnTo>
                <a:lnTo>
                  <a:pt x="0" y="28"/>
                </a:lnTo>
                <a:lnTo>
                  <a:pt x="2" y="22"/>
                </a:lnTo>
                <a:lnTo>
                  <a:pt x="6" y="16"/>
                </a:lnTo>
                <a:lnTo>
                  <a:pt x="10" y="10"/>
                </a:lnTo>
                <a:lnTo>
                  <a:pt x="16" y="6"/>
                </a:lnTo>
                <a:lnTo>
                  <a:pt x="22" y="2"/>
                </a:lnTo>
                <a:lnTo>
                  <a:pt x="28" y="0"/>
                </a:lnTo>
                <a:lnTo>
                  <a:pt x="36" y="0"/>
                </a:lnTo>
                <a:lnTo>
                  <a:pt x="36" y="0"/>
                </a:lnTo>
                <a:close/>
                <a:moveTo>
                  <a:pt x="36" y="6"/>
                </a:moveTo>
                <a:lnTo>
                  <a:pt x="36" y="6"/>
                </a:lnTo>
                <a:lnTo>
                  <a:pt x="30" y="6"/>
                </a:lnTo>
                <a:lnTo>
                  <a:pt x="26" y="8"/>
                </a:lnTo>
                <a:lnTo>
                  <a:pt x="16" y="14"/>
                </a:lnTo>
                <a:lnTo>
                  <a:pt x="10" y="24"/>
                </a:lnTo>
                <a:lnTo>
                  <a:pt x="8" y="36"/>
                </a:lnTo>
                <a:lnTo>
                  <a:pt x="8" y="36"/>
                </a:lnTo>
                <a:lnTo>
                  <a:pt x="10" y="48"/>
                </a:lnTo>
                <a:lnTo>
                  <a:pt x="16" y="56"/>
                </a:lnTo>
                <a:lnTo>
                  <a:pt x="26" y="64"/>
                </a:lnTo>
                <a:lnTo>
                  <a:pt x="30" y="64"/>
                </a:lnTo>
                <a:lnTo>
                  <a:pt x="36" y="66"/>
                </a:lnTo>
                <a:lnTo>
                  <a:pt x="36" y="66"/>
                </a:lnTo>
                <a:lnTo>
                  <a:pt x="42" y="66"/>
                </a:lnTo>
                <a:lnTo>
                  <a:pt x="48" y="64"/>
                </a:lnTo>
                <a:lnTo>
                  <a:pt x="56" y="56"/>
                </a:lnTo>
                <a:lnTo>
                  <a:pt x="62" y="48"/>
                </a:lnTo>
                <a:lnTo>
                  <a:pt x="64" y="36"/>
                </a:lnTo>
                <a:lnTo>
                  <a:pt x="64" y="36"/>
                </a:lnTo>
                <a:lnTo>
                  <a:pt x="62" y="24"/>
                </a:lnTo>
                <a:lnTo>
                  <a:pt x="56" y="14"/>
                </a:lnTo>
                <a:lnTo>
                  <a:pt x="48" y="8"/>
                </a:lnTo>
                <a:lnTo>
                  <a:pt x="42" y="6"/>
                </a:lnTo>
                <a:lnTo>
                  <a:pt x="36" y="6"/>
                </a:lnTo>
                <a:lnTo>
                  <a:pt x="36" y="6"/>
                </a:lnTo>
                <a:close/>
                <a:moveTo>
                  <a:pt x="30" y="56"/>
                </a:moveTo>
                <a:lnTo>
                  <a:pt x="22" y="56"/>
                </a:lnTo>
                <a:lnTo>
                  <a:pt x="22" y="16"/>
                </a:lnTo>
                <a:lnTo>
                  <a:pt x="22" y="16"/>
                </a:lnTo>
                <a:lnTo>
                  <a:pt x="34" y="16"/>
                </a:lnTo>
                <a:lnTo>
                  <a:pt x="34" y="16"/>
                </a:lnTo>
                <a:lnTo>
                  <a:pt x="42" y="16"/>
                </a:lnTo>
                <a:lnTo>
                  <a:pt x="48" y="18"/>
                </a:lnTo>
                <a:lnTo>
                  <a:pt x="48" y="18"/>
                </a:lnTo>
                <a:lnTo>
                  <a:pt x="50" y="22"/>
                </a:lnTo>
                <a:lnTo>
                  <a:pt x="50" y="28"/>
                </a:lnTo>
                <a:lnTo>
                  <a:pt x="50" y="28"/>
                </a:lnTo>
                <a:lnTo>
                  <a:pt x="50" y="30"/>
                </a:lnTo>
                <a:lnTo>
                  <a:pt x="48" y="34"/>
                </a:lnTo>
                <a:lnTo>
                  <a:pt x="44" y="36"/>
                </a:lnTo>
                <a:lnTo>
                  <a:pt x="44" y="36"/>
                </a:lnTo>
                <a:lnTo>
                  <a:pt x="44" y="36"/>
                </a:lnTo>
                <a:lnTo>
                  <a:pt x="48" y="40"/>
                </a:lnTo>
                <a:lnTo>
                  <a:pt x="50" y="46"/>
                </a:lnTo>
                <a:lnTo>
                  <a:pt x="50" y="46"/>
                </a:lnTo>
                <a:lnTo>
                  <a:pt x="52" y="56"/>
                </a:lnTo>
                <a:lnTo>
                  <a:pt x="44" y="56"/>
                </a:lnTo>
                <a:lnTo>
                  <a:pt x="44" y="56"/>
                </a:lnTo>
                <a:lnTo>
                  <a:pt x="42" y="46"/>
                </a:lnTo>
                <a:lnTo>
                  <a:pt x="42" y="46"/>
                </a:lnTo>
                <a:lnTo>
                  <a:pt x="40" y="42"/>
                </a:lnTo>
                <a:lnTo>
                  <a:pt x="34" y="40"/>
                </a:lnTo>
                <a:lnTo>
                  <a:pt x="30" y="40"/>
                </a:lnTo>
                <a:lnTo>
                  <a:pt x="30" y="56"/>
                </a:lnTo>
                <a:close/>
                <a:moveTo>
                  <a:pt x="30" y="34"/>
                </a:moveTo>
                <a:lnTo>
                  <a:pt x="34" y="34"/>
                </a:lnTo>
                <a:lnTo>
                  <a:pt x="34" y="34"/>
                </a:lnTo>
                <a:lnTo>
                  <a:pt x="40" y="32"/>
                </a:lnTo>
                <a:lnTo>
                  <a:pt x="42" y="30"/>
                </a:lnTo>
                <a:lnTo>
                  <a:pt x="44" y="28"/>
                </a:lnTo>
                <a:lnTo>
                  <a:pt x="44" y="28"/>
                </a:lnTo>
                <a:lnTo>
                  <a:pt x="44" y="26"/>
                </a:lnTo>
                <a:lnTo>
                  <a:pt x="42" y="22"/>
                </a:lnTo>
                <a:lnTo>
                  <a:pt x="38" y="22"/>
                </a:lnTo>
                <a:lnTo>
                  <a:pt x="34" y="20"/>
                </a:lnTo>
                <a:lnTo>
                  <a:pt x="34" y="20"/>
                </a:lnTo>
                <a:lnTo>
                  <a:pt x="30" y="22"/>
                </a:lnTo>
                <a:lnTo>
                  <a:pt x="30" y="34"/>
                </a:lnTo>
                <a:close/>
              </a:path>
            </a:pathLst>
          </a:custGeom>
          <a:noFill/>
          <a:ln w="9525">
            <a:noFill/>
            <a:round/>
            <a:headEnd/>
            <a:tailEnd/>
          </a:ln>
        </p:spPr>
        <p:txBody>
          <a:bodyPr>
            <a:prstTxWarp prst="textNoShape">
              <a:avLst/>
            </a:prstTxWarp>
          </a:bodyPr>
          <a:lstStyle/>
          <a:p>
            <a:pPr>
              <a:defRPr/>
            </a:pPr>
            <a:endParaRPr lang="zh-TW" altLang="en-US" sz="1800">
              <a:solidFill>
                <a:srgbClr val="FFFFFF"/>
              </a:solidFill>
              <a:latin typeface="Myriad Pro" charset="0"/>
            </a:endParaRPr>
          </a:p>
        </p:txBody>
      </p:sp>
      <p:sp>
        <p:nvSpPr>
          <p:cNvPr id="13" name="Text Box 22"/>
          <p:cNvSpPr txBox="1">
            <a:spLocks noChangeArrowheads="1"/>
          </p:cNvSpPr>
          <p:nvPr userDrawn="1"/>
        </p:nvSpPr>
        <p:spPr bwMode="auto">
          <a:xfrm>
            <a:off x="9002713" y="6475413"/>
            <a:ext cx="19050" cy="30162"/>
          </a:xfrm>
          <a:prstGeom prst="rect">
            <a:avLst/>
          </a:prstGeom>
          <a:noFill/>
          <a:ln w="9525">
            <a:noFill/>
            <a:miter lim="800000"/>
            <a:headEnd/>
            <a:tailEnd/>
          </a:ln>
          <a:effectLst/>
        </p:spPr>
        <p:txBody>
          <a:bodyPr wrap="none" lIns="0" tIns="0" rIns="0" bIns="0">
            <a:prstTxWarp prst="textNoShape">
              <a:avLst/>
            </a:prstTxWarp>
            <a:spAutoFit/>
          </a:bodyPr>
          <a:lstStyle/>
          <a:p>
            <a:pPr>
              <a:spcBef>
                <a:spcPct val="50000"/>
              </a:spcBef>
              <a:defRPr/>
            </a:pPr>
            <a:r>
              <a:rPr lang="en-US" altLang="zh-TW" sz="200">
                <a:solidFill>
                  <a:srgbClr val="FFFFFF"/>
                </a:solidFill>
                <a:latin typeface="Myriad Pro" charset="0"/>
                <a:ea typeface="Arial" charset="0"/>
                <a:cs typeface="Arial" charset="0"/>
              </a:rPr>
              <a:t>®</a:t>
            </a:r>
          </a:p>
        </p:txBody>
      </p:sp>
      <p:sp>
        <p:nvSpPr>
          <p:cNvPr id="14" name="Rectangle 5"/>
          <p:cNvSpPr>
            <a:spLocks noChangeArrowheads="1"/>
          </p:cNvSpPr>
          <p:nvPr userDrawn="1"/>
        </p:nvSpPr>
        <p:spPr bwMode="auto">
          <a:xfrm>
            <a:off x="371475" y="6688138"/>
            <a:ext cx="3209925" cy="107950"/>
          </a:xfrm>
          <a:prstGeom prst="rect">
            <a:avLst/>
          </a:prstGeom>
          <a:noFill/>
          <a:ln w="9525" algn="ctr">
            <a:noFill/>
            <a:miter lim="800000"/>
            <a:headEnd/>
            <a:tailEnd/>
          </a:ln>
          <a:effectLst/>
        </p:spPr>
        <p:txBody>
          <a:bodyPr wrap="none" lIns="0" tIns="0" rIns="0" bIns="0" anchor="b">
            <a:spAutoFit/>
          </a:bodyPr>
          <a:lstStyle/>
          <a:p>
            <a:pPr>
              <a:defRPr/>
            </a:pPr>
            <a:r>
              <a:rPr lang="en-US" altLang="zh-TW" sz="700">
                <a:solidFill>
                  <a:srgbClr val="B2B2B2"/>
                </a:solidFill>
                <a:latin typeface="Myriad Pro" pitchFamily="34" charset="0"/>
                <a:ea typeface="新細明體" pitchFamily="18" charset="-120"/>
                <a:cs typeface="+mn-cs"/>
              </a:rPr>
              <a:t>Copyright 2009 Adobe Systems Incorporated.  All rights reserved.  Adobe confidential.</a:t>
            </a:r>
          </a:p>
        </p:txBody>
      </p:sp>
      <p:sp>
        <p:nvSpPr>
          <p:cNvPr id="15" name="Rectangle 5"/>
          <p:cNvSpPr>
            <a:spLocks noChangeArrowheads="1"/>
          </p:cNvSpPr>
          <p:nvPr userDrawn="1"/>
        </p:nvSpPr>
        <p:spPr bwMode="auto">
          <a:xfrm>
            <a:off x="0" y="0"/>
            <a:ext cx="9144000" cy="779463"/>
          </a:xfrm>
          <a:prstGeom prst="rect">
            <a:avLst/>
          </a:prstGeom>
          <a:gradFill rotWithShape="1">
            <a:gsLst>
              <a:gs pos="0">
                <a:srgbClr val="434343"/>
              </a:gs>
              <a:gs pos="100000">
                <a:srgbClr val="000000"/>
              </a:gs>
            </a:gsLst>
            <a:lin ang="5400000" scaled="1"/>
          </a:gradFill>
          <a:ln w="12700" algn="ctr">
            <a:noFill/>
            <a:miter lim="800000"/>
            <a:headEnd/>
            <a:tailEnd/>
          </a:ln>
          <a:effectLst/>
        </p:spPr>
        <p:txBody>
          <a:bodyPr wrap="none" anchor="ctr">
            <a:prstTxWarp prst="textNoShape">
              <a:avLst/>
            </a:prstTxWarp>
          </a:bodyPr>
          <a:lstStyle/>
          <a:p>
            <a:pPr>
              <a:defRPr/>
            </a:pPr>
            <a:endParaRPr lang="zh-TW" altLang="en-US" sz="1800"/>
          </a:p>
        </p:txBody>
      </p:sp>
      <p:sp>
        <p:nvSpPr>
          <p:cNvPr id="20" name="Rectangle 6"/>
          <p:cNvSpPr>
            <a:spLocks noGrp="1" noChangeArrowheads="1"/>
          </p:cNvSpPr>
          <p:nvPr>
            <p:ph type="title"/>
          </p:nvPr>
        </p:nvSpPr>
        <p:spPr bwMode="auto">
          <a:xfrm>
            <a:off x="282575" y="177800"/>
            <a:ext cx="8564563" cy="403225"/>
          </a:xfrm>
          <a:prstGeom prst="rect">
            <a:avLst/>
          </a:prstGeom>
          <a:noFill/>
          <a:ln w="9525">
            <a:noFill/>
            <a:miter lim="800000"/>
            <a:headEnd/>
            <a:tailEnd/>
          </a:ln>
        </p:spPr>
        <p:txBody>
          <a:bodyPr/>
          <a:lstStyle/>
          <a:p>
            <a:pPr lvl="0"/>
            <a:r>
              <a:rPr lang="en-US" dirty="0"/>
              <a:t>Click to edit Master title style</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sp>
        <p:nvSpPr>
          <p:cNvPr id="3" name="AutoShape 12"/>
          <p:cNvSpPr>
            <a:spLocks noChangeAspect="1" noChangeArrowheads="1" noTextEdit="1"/>
          </p:cNvSpPr>
          <p:nvPr userDrawn="1"/>
        </p:nvSpPr>
        <p:spPr bwMode="auto">
          <a:xfrm>
            <a:off x="8785225" y="6480175"/>
            <a:ext cx="230188" cy="288925"/>
          </a:xfrm>
          <a:prstGeom prst="rect">
            <a:avLst/>
          </a:prstGeom>
          <a:noFill/>
          <a:ln w="9525">
            <a:noFill/>
            <a:miter lim="800000"/>
            <a:headEnd/>
            <a:tailEnd/>
          </a:ln>
        </p:spPr>
        <p:txBody>
          <a:bodyPr/>
          <a:lstStyle/>
          <a:p>
            <a:pPr fontAlgn="auto">
              <a:spcBef>
                <a:spcPts val="0"/>
              </a:spcBef>
              <a:spcAft>
                <a:spcPts val="0"/>
              </a:spcAft>
              <a:defRPr/>
            </a:pPr>
            <a:endParaRPr lang="en-US" sz="1800">
              <a:latin typeface="+mn-lt"/>
              <a:ea typeface="+mn-ea"/>
              <a:cs typeface="+mn-cs"/>
            </a:endParaRPr>
          </a:p>
        </p:txBody>
      </p:sp>
      <p:sp>
        <p:nvSpPr>
          <p:cNvPr id="4" name="Freeform 13"/>
          <p:cNvSpPr>
            <a:spLocks noEditPoints="1"/>
          </p:cNvSpPr>
          <p:nvPr userDrawn="1"/>
        </p:nvSpPr>
        <p:spPr bwMode="auto">
          <a:xfrm>
            <a:off x="8788400" y="6700838"/>
            <a:ext cx="41275" cy="66675"/>
          </a:xfrm>
          <a:custGeom>
            <a:avLst/>
            <a:gdLst/>
            <a:ahLst/>
            <a:cxnLst>
              <a:cxn ang="0">
                <a:pos x="76" y="252"/>
              </a:cxn>
              <a:cxn ang="0">
                <a:pos x="60" y="332"/>
              </a:cxn>
              <a:cxn ang="0">
                <a:pos x="0" y="332"/>
              </a:cxn>
              <a:cxn ang="0">
                <a:pos x="74" y="0"/>
              </a:cxn>
              <a:cxn ang="0">
                <a:pos x="146" y="0"/>
              </a:cxn>
              <a:cxn ang="0">
                <a:pos x="212" y="332"/>
              </a:cxn>
              <a:cxn ang="0">
                <a:pos x="154" y="332"/>
              </a:cxn>
              <a:cxn ang="0">
                <a:pos x="138" y="252"/>
              </a:cxn>
              <a:cxn ang="0">
                <a:pos x="76" y="252"/>
              </a:cxn>
              <a:cxn ang="0">
                <a:pos x="132" y="206"/>
              </a:cxn>
              <a:cxn ang="0">
                <a:pos x="120" y="134"/>
              </a:cxn>
              <a:cxn ang="0">
                <a:pos x="120" y="134"/>
              </a:cxn>
              <a:cxn ang="0">
                <a:pos x="108" y="58"/>
              </a:cxn>
              <a:cxn ang="0">
                <a:pos x="108" y="58"/>
              </a:cxn>
              <a:cxn ang="0">
                <a:pos x="108" y="58"/>
              </a:cxn>
              <a:cxn ang="0">
                <a:pos x="96" y="134"/>
              </a:cxn>
              <a:cxn ang="0">
                <a:pos x="82" y="206"/>
              </a:cxn>
              <a:cxn ang="0">
                <a:pos x="132" y="206"/>
              </a:cxn>
            </a:cxnLst>
            <a:rect l="0" t="0" r="r" b="b"/>
            <a:pathLst>
              <a:path w="212" h="332">
                <a:moveTo>
                  <a:pt x="76" y="252"/>
                </a:moveTo>
                <a:lnTo>
                  <a:pt x="60" y="332"/>
                </a:lnTo>
                <a:lnTo>
                  <a:pt x="0" y="332"/>
                </a:lnTo>
                <a:lnTo>
                  <a:pt x="74" y="0"/>
                </a:lnTo>
                <a:lnTo>
                  <a:pt x="146" y="0"/>
                </a:lnTo>
                <a:lnTo>
                  <a:pt x="212" y="332"/>
                </a:lnTo>
                <a:lnTo>
                  <a:pt x="154" y="332"/>
                </a:lnTo>
                <a:lnTo>
                  <a:pt x="138" y="252"/>
                </a:lnTo>
                <a:lnTo>
                  <a:pt x="76" y="252"/>
                </a:lnTo>
                <a:close/>
                <a:moveTo>
                  <a:pt x="132" y="206"/>
                </a:moveTo>
                <a:lnTo>
                  <a:pt x="120" y="134"/>
                </a:lnTo>
                <a:lnTo>
                  <a:pt x="120" y="134"/>
                </a:lnTo>
                <a:lnTo>
                  <a:pt x="108" y="58"/>
                </a:lnTo>
                <a:lnTo>
                  <a:pt x="108" y="58"/>
                </a:lnTo>
                <a:lnTo>
                  <a:pt x="108" y="58"/>
                </a:lnTo>
                <a:lnTo>
                  <a:pt x="96" y="134"/>
                </a:lnTo>
                <a:lnTo>
                  <a:pt x="82" y="206"/>
                </a:lnTo>
                <a:lnTo>
                  <a:pt x="132" y="206"/>
                </a:lnTo>
                <a:close/>
              </a:path>
            </a:pathLst>
          </a:custGeom>
          <a:solidFill>
            <a:srgbClr val="FFFFFF"/>
          </a:solidFill>
          <a:ln w="9525">
            <a:noFill/>
            <a:round/>
            <a:headEnd/>
            <a:tailEnd/>
          </a:ln>
        </p:spPr>
        <p:txBody>
          <a:bodyPr>
            <a:prstTxWarp prst="textNoShape">
              <a:avLst/>
            </a:prstTxWarp>
          </a:bodyPr>
          <a:lstStyle/>
          <a:p>
            <a:pPr>
              <a:defRPr/>
            </a:pPr>
            <a:endParaRPr lang="zh-TW" altLang="en-US" sz="1800">
              <a:latin typeface="Myriad Pro" charset="0"/>
            </a:endParaRPr>
          </a:p>
        </p:txBody>
      </p:sp>
      <p:sp>
        <p:nvSpPr>
          <p:cNvPr id="5" name="Freeform 14"/>
          <p:cNvSpPr>
            <a:spLocks noEditPoints="1"/>
          </p:cNvSpPr>
          <p:nvPr userDrawn="1"/>
        </p:nvSpPr>
        <p:spPr bwMode="auto">
          <a:xfrm>
            <a:off x="8832850" y="6699250"/>
            <a:ext cx="36513" cy="68263"/>
          </a:xfrm>
          <a:custGeom>
            <a:avLst/>
            <a:gdLst/>
            <a:ahLst/>
            <a:cxnLst>
              <a:cxn ang="0">
                <a:pos x="180" y="274"/>
              </a:cxn>
              <a:cxn ang="0">
                <a:pos x="182" y="342"/>
              </a:cxn>
              <a:cxn ang="0">
                <a:pos x="126" y="314"/>
              </a:cxn>
              <a:cxn ang="0">
                <a:pos x="126" y="314"/>
              </a:cxn>
              <a:cxn ang="0">
                <a:pos x="106" y="338"/>
              </a:cxn>
              <a:cxn ang="0">
                <a:pos x="84" y="346"/>
              </a:cxn>
              <a:cxn ang="0">
                <a:pos x="76" y="346"/>
              </a:cxn>
              <a:cxn ang="0">
                <a:pos x="58" y="344"/>
              </a:cxn>
              <a:cxn ang="0">
                <a:pos x="42" y="338"/>
              </a:cxn>
              <a:cxn ang="0">
                <a:pos x="20" y="310"/>
              </a:cxn>
              <a:cxn ang="0">
                <a:pos x="6" y="272"/>
              </a:cxn>
              <a:cxn ang="0">
                <a:pos x="0" y="222"/>
              </a:cxn>
              <a:cxn ang="0">
                <a:pos x="2" y="192"/>
              </a:cxn>
              <a:cxn ang="0">
                <a:pos x="14" y="146"/>
              </a:cxn>
              <a:cxn ang="0">
                <a:pos x="36" y="114"/>
              </a:cxn>
              <a:cxn ang="0">
                <a:pos x="62" y="100"/>
              </a:cxn>
              <a:cxn ang="0">
                <a:pos x="78" y="98"/>
              </a:cxn>
              <a:cxn ang="0">
                <a:pos x="104" y="104"/>
              </a:cxn>
              <a:cxn ang="0">
                <a:pos x="118" y="122"/>
              </a:cxn>
              <a:cxn ang="0">
                <a:pos x="120" y="0"/>
              </a:cxn>
              <a:cxn ang="0">
                <a:pos x="120" y="194"/>
              </a:cxn>
              <a:cxn ang="0">
                <a:pos x="120" y="180"/>
              </a:cxn>
              <a:cxn ang="0">
                <a:pos x="116" y="168"/>
              </a:cxn>
              <a:cxn ang="0">
                <a:pos x="104" y="150"/>
              </a:cxn>
              <a:cxn ang="0">
                <a:pos x="94" y="148"/>
              </a:cxn>
              <a:cxn ang="0">
                <a:pos x="86" y="150"/>
              </a:cxn>
              <a:cxn ang="0">
                <a:pos x="72" y="162"/>
              </a:cxn>
              <a:cxn ang="0">
                <a:pos x="64" y="182"/>
              </a:cxn>
              <a:cxn ang="0">
                <a:pos x="60" y="224"/>
              </a:cxn>
              <a:cxn ang="0">
                <a:pos x="62" y="240"/>
              </a:cxn>
              <a:cxn ang="0">
                <a:pos x="66" y="268"/>
              </a:cxn>
              <a:cxn ang="0">
                <a:pos x="74" y="286"/>
              </a:cxn>
              <a:cxn ang="0">
                <a:pos x="86" y="296"/>
              </a:cxn>
              <a:cxn ang="0">
                <a:pos x="92" y="298"/>
              </a:cxn>
              <a:cxn ang="0">
                <a:pos x="106" y="292"/>
              </a:cxn>
              <a:cxn ang="0">
                <a:pos x="118" y="272"/>
              </a:cxn>
              <a:cxn ang="0">
                <a:pos x="120" y="266"/>
              </a:cxn>
              <a:cxn ang="0">
                <a:pos x="120" y="194"/>
              </a:cxn>
            </a:cxnLst>
            <a:rect l="0" t="0" r="r" b="b"/>
            <a:pathLst>
              <a:path w="182" h="346">
                <a:moveTo>
                  <a:pt x="180" y="0"/>
                </a:moveTo>
                <a:lnTo>
                  <a:pt x="180" y="274"/>
                </a:lnTo>
                <a:lnTo>
                  <a:pt x="180" y="274"/>
                </a:lnTo>
                <a:lnTo>
                  <a:pt x="182" y="342"/>
                </a:lnTo>
                <a:lnTo>
                  <a:pt x="130" y="342"/>
                </a:lnTo>
                <a:lnTo>
                  <a:pt x="126" y="314"/>
                </a:lnTo>
                <a:lnTo>
                  <a:pt x="126" y="314"/>
                </a:lnTo>
                <a:lnTo>
                  <a:pt x="126" y="314"/>
                </a:lnTo>
                <a:lnTo>
                  <a:pt x="118" y="328"/>
                </a:lnTo>
                <a:lnTo>
                  <a:pt x="106" y="338"/>
                </a:lnTo>
                <a:lnTo>
                  <a:pt x="92" y="344"/>
                </a:lnTo>
                <a:lnTo>
                  <a:pt x="84" y="346"/>
                </a:lnTo>
                <a:lnTo>
                  <a:pt x="76" y="346"/>
                </a:lnTo>
                <a:lnTo>
                  <a:pt x="76" y="346"/>
                </a:lnTo>
                <a:lnTo>
                  <a:pt x="66" y="346"/>
                </a:lnTo>
                <a:lnTo>
                  <a:pt x="58" y="344"/>
                </a:lnTo>
                <a:lnTo>
                  <a:pt x="50" y="342"/>
                </a:lnTo>
                <a:lnTo>
                  <a:pt x="42" y="338"/>
                </a:lnTo>
                <a:lnTo>
                  <a:pt x="30" y="326"/>
                </a:lnTo>
                <a:lnTo>
                  <a:pt x="20" y="310"/>
                </a:lnTo>
                <a:lnTo>
                  <a:pt x="12" y="292"/>
                </a:lnTo>
                <a:lnTo>
                  <a:pt x="6" y="272"/>
                </a:lnTo>
                <a:lnTo>
                  <a:pt x="2" y="248"/>
                </a:lnTo>
                <a:lnTo>
                  <a:pt x="0" y="222"/>
                </a:lnTo>
                <a:lnTo>
                  <a:pt x="0" y="222"/>
                </a:lnTo>
                <a:lnTo>
                  <a:pt x="2" y="192"/>
                </a:lnTo>
                <a:lnTo>
                  <a:pt x="6" y="168"/>
                </a:lnTo>
                <a:lnTo>
                  <a:pt x="14" y="146"/>
                </a:lnTo>
                <a:lnTo>
                  <a:pt x="24" y="128"/>
                </a:lnTo>
                <a:lnTo>
                  <a:pt x="36" y="114"/>
                </a:lnTo>
                <a:lnTo>
                  <a:pt x="48" y="106"/>
                </a:lnTo>
                <a:lnTo>
                  <a:pt x="62" y="100"/>
                </a:lnTo>
                <a:lnTo>
                  <a:pt x="78" y="98"/>
                </a:lnTo>
                <a:lnTo>
                  <a:pt x="78" y="98"/>
                </a:lnTo>
                <a:lnTo>
                  <a:pt x="92" y="100"/>
                </a:lnTo>
                <a:lnTo>
                  <a:pt x="104" y="104"/>
                </a:lnTo>
                <a:lnTo>
                  <a:pt x="112" y="112"/>
                </a:lnTo>
                <a:lnTo>
                  <a:pt x="118" y="122"/>
                </a:lnTo>
                <a:lnTo>
                  <a:pt x="120" y="122"/>
                </a:lnTo>
                <a:lnTo>
                  <a:pt x="120" y="0"/>
                </a:lnTo>
                <a:lnTo>
                  <a:pt x="180" y="0"/>
                </a:lnTo>
                <a:close/>
                <a:moveTo>
                  <a:pt x="120" y="194"/>
                </a:moveTo>
                <a:lnTo>
                  <a:pt x="120" y="194"/>
                </a:lnTo>
                <a:lnTo>
                  <a:pt x="120" y="180"/>
                </a:lnTo>
                <a:lnTo>
                  <a:pt x="120" y="180"/>
                </a:lnTo>
                <a:lnTo>
                  <a:pt x="116" y="168"/>
                </a:lnTo>
                <a:lnTo>
                  <a:pt x="110" y="158"/>
                </a:lnTo>
                <a:lnTo>
                  <a:pt x="104" y="150"/>
                </a:lnTo>
                <a:lnTo>
                  <a:pt x="98" y="148"/>
                </a:lnTo>
                <a:lnTo>
                  <a:pt x="94" y="148"/>
                </a:lnTo>
                <a:lnTo>
                  <a:pt x="94" y="148"/>
                </a:lnTo>
                <a:lnTo>
                  <a:pt x="86" y="150"/>
                </a:lnTo>
                <a:lnTo>
                  <a:pt x="78" y="154"/>
                </a:lnTo>
                <a:lnTo>
                  <a:pt x="72" y="162"/>
                </a:lnTo>
                <a:lnTo>
                  <a:pt x="68" y="170"/>
                </a:lnTo>
                <a:lnTo>
                  <a:pt x="64" y="182"/>
                </a:lnTo>
                <a:lnTo>
                  <a:pt x="62" y="194"/>
                </a:lnTo>
                <a:lnTo>
                  <a:pt x="60" y="224"/>
                </a:lnTo>
                <a:lnTo>
                  <a:pt x="60" y="224"/>
                </a:lnTo>
                <a:lnTo>
                  <a:pt x="62" y="240"/>
                </a:lnTo>
                <a:lnTo>
                  <a:pt x="64" y="254"/>
                </a:lnTo>
                <a:lnTo>
                  <a:pt x="66" y="268"/>
                </a:lnTo>
                <a:lnTo>
                  <a:pt x="70" y="278"/>
                </a:lnTo>
                <a:lnTo>
                  <a:pt x="74" y="286"/>
                </a:lnTo>
                <a:lnTo>
                  <a:pt x="80" y="292"/>
                </a:lnTo>
                <a:lnTo>
                  <a:pt x="86" y="296"/>
                </a:lnTo>
                <a:lnTo>
                  <a:pt x="92" y="298"/>
                </a:lnTo>
                <a:lnTo>
                  <a:pt x="92" y="298"/>
                </a:lnTo>
                <a:lnTo>
                  <a:pt x="100" y="296"/>
                </a:lnTo>
                <a:lnTo>
                  <a:pt x="106" y="292"/>
                </a:lnTo>
                <a:lnTo>
                  <a:pt x="112" y="284"/>
                </a:lnTo>
                <a:lnTo>
                  <a:pt x="118" y="272"/>
                </a:lnTo>
                <a:lnTo>
                  <a:pt x="118" y="272"/>
                </a:lnTo>
                <a:lnTo>
                  <a:pt x="120" y="266"/>
                </a:lnTo>
                <a:lnTo>
                  <a:pt x="120" y="258"/>
                </a:lnTo>
                <a:lnTo>
                  <a:pt x="120" y="194"/>
                </a:lnTo>
                <a:close/>
              </a:path>
            </a:pathLst>
          </a:custGeom>
          <a:solidFill>
            <a:srgbClr val="FFFFFF"/>
          </a:solidFill>
          <a:ln w="9525">
            <a:noFill/>
            <a:round/>
            <a:headEnd/>
            <a:tailEnd/>
          </a:ln>
        </p:spPr>
        <p:txBody>
          <a:bodyPr>
            <a:prstTxWarp prst="textNoShape">
              <a:avLst/>
            </a:prstTxWarp>
          </a:bodyPr>
          <a:lstStyle/>
          <a:p>
            <a:pPr>
              <a:defRPr/>
            </a:pPr>
            <a:endParaRPr lang="zh-TW" altLang="en-US" sz="1800">
              <a:latin typeface="Myriad Pro" charset="0"/>
            </a:endParaRPr>
          </a:p>
        </p:txBody>
      </p:sp>
      <p:sp>
        <p:nvSpPr>
          <p:cNvPr id="6" name="Freeform 15"/>
          <p:cNvSpPr>
            <a:spLocks noEditPoints="1"/>
          </p:cNvSpPr>
          <p:nvPr userDrawn="1"/>
        </p:nvSpPr>
        <p:spPr bwMode="auto">
          <a:xfrm>
            <a:off x="8875713" y="6718300"/>
            <a:ext cx="36512" cy="49213"/>
          </a:xfrm>
          <a:custGeom>
            <a:avLst/>
            <a:gdLst/>
            <a:ahLst/>
            <a:cxnLst>
              <a:cxn ang="0">
                <a:pos x="90" y="248"/>
              </a:cxn>
              <a:cxn ang="0">
                <a:pos x="54" y="240"/>
              </a:cxn>
              <a:cxn ang="0">
                <a:pos x="24" y="216"/>
              </a:cxn>
              <a:cxn ang="0">
                <a:pos x="6" y="178"/>
              </a:cxn>
              <a:cxn ang="0">
                <a:pos x="0" y="124"/>
              </a:cxn>
              <a:cxn ang="0">
                <a:pos x="2" y="94"/>
              </a:cxn>
              <a:cxn ang="0">
                <a:pos x="16" y="46"/>
              </a:cxn>
              <a:cxn ang="0">
                <a:pos x="42" y="16"/>
              </a:cxn>
              <a:cxn ang="0">
                <a:pos x="74" y="2"/>
              </a:cxn>
              <a:cxn ang="0">
                <a:pos x="92" y="0"/>
              </a:cxn>
              <a:cxn ang="0">
                <a:pos x="130" y="8"/>
              </a:cxn>
              <a:cxn ang="0">
                <a:pos x="158" y="32"/>
              </a:cxn>
              <a:cxn ang="0">
                <a:pos x="176" y="72"/>
              </a:cxn>
              <a:cxn ang="0">
                <a:pos x="182" y="124"/>
              </a:cxn>
              <a:cxn ang="0">
                <a:pos x="180" y="142"/>
              </a:cxn>
              <a:cxn ang="0">
                <a:pos x="176" y="172"/>
              </a:cxn>
              <a:cxn ang="0">
                <a:pos x="168" y="196"/>
              </a:cxn>
              <a:cxn ang="0">
                <a:pos x="156" y="216"/>
              </a:cxn>
              <a:cxn ang="0">
                <a:pos x="136" y="236"/>
              </a:cxn>
              <a:cxn ang="0">
                <a:pos x="106" y="248"/>
              </a:cxn>
              <a:cxn ang="0">
                <a:pos x="90" y="248"/>
              </a:cxn>
              <a:cxn ang="0">
                <a:pos x="92" y="202"/>
              </a:cxn>
              <a:cxn ang="0">
                <a:pos x="106" y="196"/>
              </a:cxn>
              <a:cxn ang="0">
                <a:pos x="114" y="176"/>
              </a:cxn>
              <a:cxn ang="0">
                <a:pos x="120" y="124"/>
              </a:cxn>
              <a:cxn ang="0">
                <a:pos x="120" y="98"/>
              </a:cxn>
              <a:cxn ang="0">
                <a:pos x="114" y="72"/>
              </a:cxn>
              <a:cxn ang="0">
                <a:pos x="106" y="52"/>
              </a:cxn>
              <a:cxn ang="0">
                <a:pos x="90" y="46"/>
              </a:cxn>
              <a:cxn ang="0">
                <a:pos x="82" y="48"/>
              </a:cxn>
              <a:cxn ang="0">
                <a:pos x="70" y="62"/>
              </a:cxn>
              <a:cxn ang="0">
                <a:pos x="64" y="84"/>
              </a:cxn>
              <a:cxn ang="0">
                <a:pos x="60" y="124"/>
              </a:cxn>
              <a:cxn ang="0">
                <a:pos x="62" y="154"/>
              </a:cxn>
              <a:cxn ang="0">
                <a:pos x="66" y="178"/>
              </a:cxn>
              <a:cxn ang="0">
                <a:pos x="76" y="196"/>
              </a:cxn>
              <a:cxn ang="0">
                <a:pos x="92" y="202"/>
              </a:cxn>
            </a:cxnLst>
            <a:rect l="0" t="0" r="r" b="b"/>
            <a:pathLst>
              <a:path w="182" h="248">
                <a:moveTo>
                  <a:pt x="90" y="248"/>
                </a:moveTo>
                <a:lnTo>
                  <a:pt x="90" y="248"/>
                </a:lnTo>
                <a:lnTo>
                  <a:pt x="70" y="246"/>
                </a:lnTo>
                <a:lnTo>
                  <a:pt x="54" y="240"/>
                </a:lnTo>
                <a:lnTo>
                  <a:pt x="38" y="230"/>
                </a:lnTo>
                <a:lnTo>
                  <a:pt x="24" y="216"/>
                </a:lnTo>
                <a:lnTo>
                  <a:pt x="14" y="198"/>
                </a:lnTo>
                <a:lnTo>
                  <a:pt x="6" y="178"/>
                </a:lnTo>
                <a:lnTo>
                  <a:pt x="2" y="152"/>
                </a:lnTo>
                <a:lnTo>
                  <a:pt x="0" y="124"/>
                </a:lnTo>
                <a:lnTo>
                  <a:pt x="0" y="124"/>
                </a:lnTo>
                <a:lnTo>
                  <a:pt x="2" y="94"/>
                </a:lnTo>
                <a:lnTo>
                  <a:pt x="8" y="68"/>
                </a:lnTo>
                <a:lnTo>
                  <a:pt x="16" y="46"/>
                </a:lnTo>
                <a:lnTo>
                  <a:pt x="28" y="30"/>
                </a:lnTo>
                <a:lnTo>
                  <a:pt x="42" y="16"/>
                </a:lnTo>
                <a:lnTo>
                  <a:pt x="58" y="6"/>
                </a:lnTo>
                <a:lnTo>
                  <a:pt x="74" y="2"/>
                </a:lnTo>
                <a:lnTo>
                  <a:pt x="92" y="0"/>
                </a:lnTo>
                <a:lnTo>
                  <a:pt x="92" y="0"/>
                </a:lnTo>
                <a:lnTo>
                  <a:pt x="112" y="2"/>
                </a:lnTo>
                <a:lnTo>
                  <a:pt x="130" y="8"/>
                </a:lnTo>
                <a:lnTo>
                  <a:pt x="144" y="18"/>
                </a:lnTo>
                <a:lnTo>
                  <a:pt x="158" y="32"/>
                </a:lnTo>
                <a:lnTo>
                  <a:pt x="168" y="50"/>
                </a:lnTo>
                <a:lnTo>
                  <a:pt x="176" y="72"/>
                </a:lnTo>
                <a:lnTo>
                  <a:pt x="180" y="96"/>
                </a:lnTo>
                <a:lnTo>
                  <a:pt x="182" y="124"/>
                </a:lnTo>
                <a:lnTo>
                  <a:pt x="182" y="124"/>
                </a:lnTo>
                <a:lnTo>
                  <a:pt x="180" y="142"/>
                </a:lnTo>
                <a:lnTo>
                  <a:pt x="178" y="158"/>
                </a:lnTo>
                <a:lnTo>
                  <a:pt x="176" y="172"/>
                </a:lnTo>
                <a:lnTo>
                  <a:pt x="172" y="184"/>
                </a:lnTo>
                <a:lnTo>
                  <a:pt x="168" y="196"/>
                </a:lnTo>
                <a:lnTo>
                  <a:pt x="162" y="206"/>
                </a:lnTo>
                <a:lnTo>
                  <a:pt x="156" y="216"/>
                </a:lnTo>
                <a:lnTo>
                  <a:pt x="150" y="224"/>
                </a:lnTo>
                <a:lnTo>
                  <a:pt x="136" y="236"/>
                </a:lnTo>
                <a:lnTo>
                  <a:pt x="120" y="244"/>
                </a:lnTo>
                <a:lnTo>
                  <a:pt x="106" y="248"/>
                </a:lnTo>
                <a:lnTo>
                  <a:pt x="92" y="248"/>
                </a:lnTo>
                <a:lnTo>
                  <a:pt x="90" y="248"/>
                </a:lnTo>
                <a:close/>
                <a:moveTo>
                  <a:pt x="92" y="202"/>
                </a:moveTo>
                <a:lnTo>
                  <a:pt x="92" y="202"/>
                </a:lnTo>
                <a:lnTo>
                  <a:pt x="100" y="200"/>
                </a:lnTo>
                <a:lnTo>
                  <a:pt x="106" y="196"/>
                </a:lnTo>
                <a:lnTo>
                  <a:pt x="112" y="188"/>
                </a:lnTo>
                <a:lnTo>
                  <a:pt x="114" y="176"/>
                </a:lnTo>
                <a:lnTo>
                  <a:pt x="120" y="152"/>
                </a:lnTo>
                <a:lnTo>
                  <a:pt x="120" y="124"/>
                </a:lnTo>
                <a:lnTo>
                  <a:pt x="120" y="124"/>
                </a:lnTo>
                <a:lnTo>
                  <a:pt x="120" y="98"/>
                </a:lnTo>
                <a:lnTo>
                  <a:pt x="118" y="84"/>
                </a:lnTo>
                <a:lnTo>
                  <a:pt x="114" y="72"/>
                </a:lnTo>
                <a:lnTo>
                  <a:pt x="110" y="62"/>
                </a:lnTo>
                <a:lnTo>
                  <a:pt x="106" y="52"/>
                </a:lnTo>
                <a:lnTo>
                  <a:pt x="100" y="48"/>
                </a:lnTo>
                <a:lnTo>
                  <a:pt x="90" y="46"/>
                </a:lnTo>
                <a:lnTo>
                  <a:pt x="90" y="46"/>
                </a:lnTo>
                <a:lnTo>
                  <a:pt x="82" y="48"/>
                </a:lnTo>
                <a:lnTo>
                  <a:pt x="76" y="52"/>
                </a:lnTo>
                <a:lnTo>
                  <a:pt x="70" y="62"/>
                </a:lnTo>
                <a:lnTo>
                  <a:pt x="66" y="72"/>
                </a:lnTo>
                <a:lnTo>
                  <a:pt x="64" y="84"/>
                </a:lnTo>
                <a:lnTo>
                  <a:pt x="62" y="98"/>
                </a:lnTo>
                <a:lnTo>
                  <a:pt x="60" y="124"/>
                </a:lnTo>
                <a:lnTo>
                  <a:pt x="60" y="124"/>
                </a:lnTo>
                <a:lnTo>
                  <a:pt x="62" y="154"/>
                </a:lnTo>
                <a:lnTo>
                  <a:pt x="64" y="166"/>
                </a:lnTo>
                <a:lnTo>
                  <a:pt x="66" y="178"/>
                </a:lnTo>
                <a:lnTo>
                  <a:pt x="70" y="188"/>
                </a:lnTo>
                <a:lnTo>
                  <a:pt x="76" y="196"/>
                </a:lnTo>
                <a:lnTo>
                  <a:pt x="82" y="200"/>
                </a:lnTo>
                <a:lnTo>
                  <a:pt x="92" y="202"/>
                </a:lnTo>
                <a:lnTo>
                  <a:pt x="92" y="202"/>
                </a:lnTo>
                <a:close/>
              </a:path>
            </a:pathLst>
          </a:custGeom>
          <a:solidFill>
            <a:srgbClr val="FFFFFF"/>
          </a:solidFill>
          <a:ln w="9525">
            <a:noFill/>
            <a:round/>
            <a:headEnd/>
            <a:tailEnd/>
          </a:ln>
        </p:spPr>
        <p:txBody>
          <a:bodyPr>
            <a:prstTxWarp prst="textNoShape">
              <a:avLst/>
            </a:prstTxWarp>
          </a:bodyPr>
          <a:lstStyle/>
          <a:p>
            <a:pPr>
              <a:defRPr/>
            </a:pPr>
            <a:endParaRPr lang="zh-TW" altLang="en-US" sz="1800">
              <a:latin typeface="Myriad Pro" charset="0"/>
            </a:endParaRPr>
          </a:p>
        </p:txBody>
      </p:sp>
      <p:sp>
        <p:nvSpPr>
          <p:cNvPr id="7" name="Freeform 16"/>
          <p:cNvSpPr>
            <a:spLocks noEditPoints="1"/>
          </p:cNvSpPr>
          <p:nvPr userDrawn="1"/>
        </p:nvSpPr>
        <p:spPr bwMode="auto">
          <a:xfrm>
            <a:off x="8918575" y="6699250"/>
            <a:ext cx="36513" cy="68263"/>
          </a:xfrm>
          <a:custGeom>
            <a:avLst/>
            <a:gdLst/>
            <a:ahLst/>
            <a:cxnLst>
              <a:cxn ang="0">
                <a:pos x="62" y="0"/>
              </a:cxn>
              <a:cxn ang="0">
                <a:pos x="62" y="126"/>
              </a:cxn>
              <a:cxn ang="0">
                <a:pos x="72" y="114"/>
              </a:cxn>
              <a:cxn ang="0">
                <a:pos x="96" y="100"/>
              </a:cxn>
              <a:cxn ang="0">
                <a:pos x="112" y="98"/>
              </a:cxn>
              <a:cxn ang="0">
                <a:pos x="128" y="100"/>
              </a:cxn>
              <a:cxn ang="0">
                <a:pos x="154" y="118"/>
              </a:cxn>
              <a:cxn ang="0">
                <a:pos x="172" y="148"/>
              </a:cxn>
              <a:cxn ang="0">
                <a:pos x="180" y="192"/>
              </a:cxn>
              <a:cxn ang="0">
                <a:pos x="182" y="216"/>
              </a:cxn>
              <a:cxn ang="0">
                <a:pos x="176" y="272"/>
              </a:cxn>
              <a:cxn ang="0">
                <a:pos x="158" y="314"/>
              </a:cxn>
              <a:cxn ang="0">
                <a:pos x="134" y="338"/>
              </a:cxn>
              <a:cxn ang="0">
                <a:pos x="104" y="346"/>
              </a:cxn>
              <a:cxn ang="0">
                <a:pos x="88" y="344"/>
              </a:cxn>
              <a:cxn ang="0">
                <a:pos x="66" y="328"/>
              </a:cxn>
              <a:cxn ang="0">
                <a:pos x="54" y="314"/>
              </a:cxn>
              <a:cxn ang="0">
                <a:pos x="0" y="342"/>
              </a:cxn>
              <a:cxn ang="0">
                <a:pos x="2" y="274"/>
              </a:cxn>
              <a:cxn ang="0">
                <a:pos x="62" y="256"/>
              </a:cxn>
              <a:cxn ang="0">
                <a:pos x="62" y="266"/>
              </a:cxn>
              <a:cxn ang="0">
                <a:pos x="64" y="272"/>
              </a:cxn>
              <a:cxn ang="0">
                <a:pos x="76" y="292"/>
              </a:cxn>
              <a:cxn ang="0">
                <a:pos x="88" y="298"/>
              </a:cxn>
              <a:cxn ang="0">
                <a:pos x="96" y="296"/>
              </a:cxn>
              <a:cxn ang="0">
                <a:pos x="108" y="286"/>
              </a:cxn>
              <a:cxn ang="0">
                <a:pos x="116" y="266"/>
              </a:cxn>
              <a:cxn ang="0">
                <a:pos x="120" y="220"/>
              </a:cxn>
              <a:cxn ang="0">
                <a:pos x="120" y="192"/>
              </a:cxn>
              <a:cxn ang="0">
                <a:pos x="114" y="168"/>
              </a:cxn>
              <a:cxn ang="0">
                <a:pos x="102" y="154"/>
              </a:cxn>
              <a:cxn ang="0">
                <a:pos x="88" y="148"/>
              </a:cxn>
              <a:cxn ang="0">
                <a:pos x="80" y="150"/>
              </a:cxn>
              <a:cxn ang="0">
                <a:pos x="68" y="164"/>
              </a:cxn>
              <a:cxn ang="0">
                <a:pos x="64" y="174"/>
              </a:cxn>
              <a:cxn ang="0">
                <a:pos x="62" y="256"/>
              </a:cxn>
            </a:cxnLst>
            <a:rect l="0" t="0" r="r" b="b"/>
            <a:pathLst>
              <a:path w="182" h="346">
                <a:moveTo>
                  <a:pt x="2" y="0"/>
                </a:moveTo>
                <a:lnTo>
                  <a:pt x="62" y="0"/>
                </a:lnTo>
                <a:lnTo>
                  <a:pt x="62" y="126"/>
                </a:lnTo>
                <a:lnTo>
                  <a:pt x="62" y="126"/>
                </a:lnTo>
                <a:lnTo>
                  <a:pt x="62" y="126"/>
                </a:lnTo>
                <a:lnTo>
                  <a:pt x="72" y="114"/>
                </a:lnTo>
                <a:lnTo>
                  <a:pt x="84" y="104"/>
                </a:lnTo>
                <a:lnTo>
                  <a:pt x="96" y="100"/>
                </a:lnTo>
                <a:lnTo>
                  <a:pt x="112" y="98"/>
                </a:lnTo>
                <a:lnTo>
                  <a:pt x="112" y="98"/>
                </a:lnTo>
                <a:lnTo>
                  <a:pt x="122" y="98"/>
                </a:lnTo>
                <a:lnTo>
                  <a:pt x="128" y="100"/>
                </a:lnTo>
                <a:lnTo>
                  <a:pt x="142" y="106"/>
                </a:lnTo>
                <a:lnTo>
                  <a:pt x="154" y="118"/>
                </a:lnTo>
                <a:lnTo>
                  <a:pt x="164" y="132"/>
                </a:lnTo>
                <a:lnTo>
                  <a:pt x="172" y="148"/>
                </a:lnTo>
                <a:lnTo>
                  <a:pt x="176" y="170"/>
                </a:lnTo>
                <a:lnTo>
                  <a:pt x="180" y="192"/>
                </a:lnTo>
                <a:lnTo>
                  <a:pt x="182" y="216"/>
                </a:lnTo>
                <a:lnTo>
                  <a:pt x="182" y="216"/>
                </a:lnTo>
                <a:lnTo>
                  <a:pt x="180" y="246"/>
                </a:lnTo>
                <a:lnTo>
                  <a:pt x="176" y="272"/>
                </a:lnTo>
                <a:lnTo>
                  <a:pt x="168" y="294"/>
                </a:lnTo>
                <a:lnTo>
                  <a:pt x="158" y="314"/>
                </a:lnTo>
                <a:lnTo>
                  <a:pt x="148" y="328"/>
                </a:lnTo>
                <a:lnTo>
                  <a:pt x="134" y="338"/>
                </a:lnTo>
                <a:lnTo>
                  <a:pt x="120" y="344"/>
                </a:lnTo>
                <a:lnTo>
                  <a:pt x="104" y="346"/>
                </a:lnTo>
                <a:lnTo>
                  <a:pt x="104" y="346"/>
                </a:lnTo>
                <a:lnTo>
                  <a:pt x="88" y="344"/>
                </a:lnTo>
                <a:lnTo>
                  <a:pt x="76" y="340"/>
                </a:lnTo>
                <a:lnTo>
                  <a:pt x="66" y="328"/>
                </a:lnTo>
                <a:lnTo>
                  <a:pt x="56" y="314"/>
                </a:lnTo>
                <a:lnTo>
                  <a:pt x="54" y="314"/>
                </a:lnTo>
                <a:lnTo>
                  <a:pt x="50" y="342"/>
                </a:lnTo>
                <a:lnTo>
                  <a:pt x="0" y="342"/>
                </a:lnTo>
                <a:lnTo>
                  <a:pt x="0" y="342"/>
                </a:lnTo>
                <a:lnTo>
                  <a:pt x="2" y="274"/>
                </a:lnTo>
                <a:lnTo>
                  <a:pt x="2" y="0"/>
                </a:lnTo>
                <a:close/>
                <a:moveTo>
                  <a:pt x="62" y="256"/>
                </a:moveTo>
                <a:lnTo>
                  <a:pt x="62" y="256"/>
                </a:lnTo>
                <a:lnTo>
                  <a:pt x="62" y="266"/>
                </a:lnTo>
                <a:lnTo>
                  <a:pt x="64" y="272"/>
                </a:lnTo>
                <a:lnTo>
                  <a:pt x="64" y="272"/>
                </a:lnTo>
                <a:lnTo>
                  <a:pt x="68" y="284"/>
                </a:lnTo>
                <a:lnTo>
                  <a:pt x="76" y="292"/>
                </a:lnTo>
                <a:lnTo>
                  <a:pt x="82" y="296"/>
                </a:lnTo>
                <a:lnTo>
                  <a:pt x="88" y="298"/>
                </a:lnTo>
                <a:lnTo>
                  <a:pt x="88" y="298"/>
                </a:lnTo>
                <a:lnTo>
                  <a:pt x="96" y="296"/>
                </a:lnTo>
                <a:lnTo>
                  <a:pt x="104" y="292"/>
                </a:lnTo>
                <a:lnTo>
                  <a:pt x="108" y="286"/>
                </a:lnTo>
                <a:lnTo>
                  <a:pt x="114" y="276"/>
                </a:lnTo>
                <a:lnTo>
                  <a:pt x="116" y="266"/>
                </a:lnTo>
                <a:lnTo>
                  <a:pt x="120" y="252"/>
                </a:lnTo>
                <a:lnTo>
                  <a:pt x="120" y="220"/>
                </a:lnTo>
                <a:lnTo>
                  <a:pt x="120" y="220"/>
                </a:lnTo>
                <a:lnTo>
                  <a:pt x="120" y="192"/>
                </a:lnTo>
                <a:lnTo>
                  <a:pt x="116" y="178"/>
                </a:lnTo>
                <a:lnTo>
                  <a:pt x="114" y="168"/>
                </a:lnTo>
                <a:lnTo>
                  <a:pt x="108" y="160"/>
                </a:lnTo>
                <a:lnTo>
                  <a:pt x="102" y="154"/>
                </a:lnTo>
                <a:lnTo>
                  <a:pt x="96" y="150"/>
                </a:lnTo>
                <a:lnTo>
                  <a:pt x="88" y="148"/>
                </a:lnTo>
                <a:lnTo>
                  <a:pt x="88" y="148"/>
                </a:lnTo>
                <a:lnTo>
                  <a:pt x="80" y="150"/>
                </a:lnTo>
                <a:lnTo>
                  <a:pt x="72" y="156"/>
                </a:lnTo>
                <a:lnTo>
                  <a:pt x="68" y="164"/>
                </a:lnTo>
                <a:lnTo>
                  <a:pt x="64" y="174"/>
                </a:lnTo>
                <a:lnTo>
                  <a:pt x="64" y="174"/>
                </a:lnTo>
                <a:lnTo>
                  <a:pt x="62" y="190"/>
                </a:lnTo>
                <a:lnTo>
                  <a:pt x="62" y="256"/>
                </a:lnTo>
                <a:close/>
              </a:path>
            </a:pathLst>
          </a:custGeom>
          <a:solidFill>
            <a:srgbClr val="FFFFFF"/>
          </a:solidFill>
          <a:ln w="9525">
            <a:noFill/>
            <a:round/>
            <a:headEnd/>
            <a:tailEnd/>
          </a:ln>
        </p:spPr>
        <p:txBody>
          <a:bodyPr>
            <a:prstTxWarp prst="textNoShape">
              <a:avLst/>
            </a:prstTxWarp>
          </a:bodyPr>
          <a:lstStyle/>
          <a:p>
            <a:pPr>
              <a:defRPr/>
            </a:pPr>
            <a:endParaRPr lang="zh-TW" altLang="en-US" sz="1800">
              <a:latin typeface="Myriad Pro" charset="0"/>
            </a:endParaRPr>
          </a:p>
        </p:txBody>
      </p:sp>
      <p:sp>
        <p:nvSpPr>
          <p:cNvPr id="8" name="Freeform 17"/>
          <p:cNvSpPr>
            <a:spLocks noEditPoints="1"/>
          </p:cNvSpPr>
          <p:nvPr userDrawn="1"/>
        </p:nvSpPr>
        <p:spPr bwMode="auto">
          <a:xfrm>
            <a:off x="8959850" y="6718300"/>
            <a:ext cx="34925" cy="49213"/>
          </a:xfrm>
          <a:custGeom>
            <a:avLst/>
            <a:gdLst/>
            <a:ahLst/>
            <a:cxnLst>
              <a:cxn ang="0">
                <a:pos x="58" y="146"/>
              </a:cxn>
              <a:cxn ang="0">
                <a:pos x="64" y="172"/>
              </a:cxn>
              <a:cxn ang="0">
                <a:pos x="74" y="190"/>
              </a:cxn>
              <a:cxn ang="0">
                <a:pos x="90" y="200"/>
              </a:cxn>
              <a:cxn ang="0">
                <a:pos x="112" y="204"/>
              </a:cxn>
              <a:cxn ang="0">
                <a:pos x="124" y="202"/>
              </a:cxn>
              <a:cxn ang="0">
                <a:pos x="156" y="194"/>
              </a:cxn>
              <a:cxn ang="0">
                <a:pos x="164" y="238"/>
              </a:cxn>
              <a:cxn ang="0">
                <a:pos x="136" y="246"/>
              </a:cxn>
              <a:cxn ang="0">
                <a:pos x="100" y="250"/>
              </a:cxn>
              <a:cxn ang="0">
                <a:pos x="78" y="248"/>
              </a:cxn>
              <a:cxn ang="0">
                <a:pos x="40" y="232"/>
              </a:cxn>
              <a:cxn ang="0">
                <a:pos x="14" y="200"/>
              </a:cxn>
              <a:cxn ang="0">
                <a:pos x="2" y="156"/>
              </a:cxn>
              <a:cxn ang="0">
                <a:pos x="0" y="130"/>
              </a:cxn>
              <a:cxn ang="0">
                <a:pos x="8" y="76"/>
              </a:cxn>
              <a:cxn ang="0">
                <a:pos x="28" y="36"/>
              </a:cxn>
              <a:cxn ang="0">
                <a:pos x="58" y="10"/>
              </a:cxn>
              <a:cxn ang="0">
                <a:pos x="94" y="0"/>
              </a:cxn>
              <a:cxn ang="0">
                <a:pos x="112" y="2"/>
              </a:cxn>
              <a:cxn ang="0">
                <a:pos x="142" y="18"/>
              </a:cxn>
              <a:cxn ang="0">
                <a:pos x="164" y="48"/>
              </a:cxn>
              <a:cxn ang="0">
                <a:pos x="174" y="88"/>
              </a:cxn>
              <a:cxn ang="0">
                <a:pos x="176" y="114"/>
              </a:cxn>
              <a:cxn ang="0">
                <a:pos x="174" y="146"/>
              </a:cxn>
              <a:cxn ang="0">
                <a:pos x="120" y="104"/>
              </a:cxn>
              <a:cxn ang="0">
                <a:pos x="118" y="80"/>
              </a:cxn>
              <a:cxn ang="0">
                <a:pos x="112" y="62"/>
              </a:cxn>
              <a:cxn ang="0">
                <a:pos x="104" y="50"/>
              </a:cxn>
              <a:cxn ang="0">
                <a:pos x="90" y="46"/>
              </a:cxn>
              <a:cxn ang="0">
                <a:pos x="84" y="46"/>
              </a:cxn>
              <a:cxn ang="0">
                <a:pos x="72" y="56"/>
              </a:cxn>
              <a:cxn ang="0">
                <a:pos x="62" y="84"/>
              </a:cxn>
              <a:cxn ang="0">
                <a:pos x="120" y="104"/>
              </a:cxn>
            </a:cxnLst>
            <a:rect l="0" t="0" r="r" b="b"/>
            <a:pathLst>
              <a:path w="176" h="250">
                <a:moveTo>
                  <a:pt x="58" y="146"/>
                </a:moveTo>
                <a:lnTo>
                  <a:pt x="58" y="146"/>
                </a:lnTo>
                <a:lnTo>
                  <a:pt x="60" y="160"/>
                </a:lnTo>
                <a:lnTo>
                  <a:pt x="64" y="172"/>
                </a:lnTo>
                <a:lnTo>
                  <a:pt x="68" y="182"/>
                </a:lnTo>
                <a:lnTo>
                  <a:pt x="74" y="190"/>
                </a:lnTo>
                <a:lnTo>
                  <a:pt x="82" y="196"/>
                </a:lnTo>
                <a:lnTo>
                  <a:pt x="90" y="200"/>
                </a:lnTo>
                <a:lnTo>
                  <a:pt x="100" y="202"/>
                </a:lnTo>
                <a:lnTo>
                  <a:pt x="112" y="204"/>
                </a:lnTo>
                <a:lnTo>
                  <a:pt x="112" y="204"/>
                </a:lnTo>
                <a:lnTo>
                  <a:pt x="124" y="202"/>
                </a:lnTo>
                <a:lnTo>
                  <a:pt x="136" y="200"/>
                </a:lnTo>
                <a:lnTo>
                  <a:pt x="156" y="194"/>
                </a:lnTo>
                <a:lnTo>
                  <a:pt x="164" y="238"/>
                </a:lnTo>
                <a:lnTo>
                  <a:pt x="164" y="238"/>
                </a:lnTo>
                <a:lnTo>
                  <a:pt x="152" y="242"/>
                </a:lnTo>
                <a:lnTo>
                  <a:pt x="136" y="246"/>
                </a:lnTo>
                <a:lnTo>
                  <a:pt x="118" y="248"/>
                </a:lnTo>
                <a:lnTo>
                  <a:pt x="100" y="250"/>
                </a:lnTo>
                <a:lnTo>
                  <a:pt x="100" y="250"/>
                </a:lnTo>
                <a:lnTo>
                  <a:pt x="78" y="248"/>
                </a:lnTo>
                <a:lnTo>
                  <a:pt x="58" y="242"/>
                </a:lnTo>
                <a:lnTo>
                  <a:pt x="40" y="232"/>
                </a:lnTo>
                <a:lnTo>
                  <a:pt x="26" y="218"/>
                </a:lnTo>
                <a:lnTo>
                  <a:pt x="14" y="200"/>
                </a:lnTo>
                <a:lnTo>
                  <a:pt x="6" y="180"/>
                </a:lnTo>
                <a:lnTo>
                  <a:pt x="2" y="156"/>
                </a:lnTo>
                <a:lnTo>
                  <a:pt x="0" y="130"/>
                </a:lnTo>
                <a:lnTo>
                  <a:pt x="0" y="130"/>
                </a:lnTo>
                <a:lnTo>
                  <a:pt x="2" y="102"/>
                </a:lnTo>
                <a:lnTo>
                  <a:pt x="8" y="76"/>
                </a:lnTo>
                <a:lnTo>
                  <a:pt x="16" y="54"/>
                </a:lnTo>
                <a:lnTo>
                  <a:pt x="28" y="36"/>
                </a:lnTo>
                <a:lnTo>
                  <a:pt x="42" y="20"/>
                </a:lnTo>
                <a:lnTo>
                  <a:pt x="58" y="10"/>
                </a:lnTo>
                <a:lnTo>
                  <a:pt x="76" y="4"/>
                </a:lnTo>
                <a:lnTo>
                  <a:pt x="94" y="0"/>
                </a:lnTo>
                <a:lnTo>
                  <a:pt x="94" y="0"/>
                </a:lnTo>
                <a:lnTo>
                  <a:pt x="112" y="2"/>
                </a:lnTo>
                <a:lnTo>
                  <a:pt x="130" y="8"/>
                </a:lnTo>
                <a:lnTo>
                  <a:pt x="142" y="18"/>
                </a:lnTo>
                <a:lnTo>
                  <a:pt x="154" y="32"/>
                </a:lnTo>
                <a:lnTo>
                  <a:pt x="164" y="48"/>
                </a:lnTo>
                <a:lnTo>
                  <a:pt x="170" y="66"/>
                </a:lnTo>
                <a:lnTo>
                  <a:pt x="174" y="88"/>
                </a:lnTo>
                <a:lnTo>
                  <a:pt x="176" y="114"/>
                </a:lnTo>
                <a:lnTo>
                  <a:pt x="176" y="114"/>
                </a:lnTo>
                <a:lnTo>
                  <a:pt x="174" y="134"/>
                </a:lnTo>
                <a:lnTo>
                  <a:pt x="174" y="146"/>
                </a:lnTo>
                <a:lnTo>
                  <a:pt x="58" y="146"/>
                </a:lnTo>
                <a:close/>
                <a:moveTo>
                  <a:pt x="120" y="104"/>
                </a:moveTo>
                <a:lnTo>
                  <a:pt x="120" y="104"/>
                </a:lnTo>
                <a:lnTo>
                  <a:pt x="118" y="80"/>
                </a:lnTo>
                <a:lnTo>
                  <a:pt x="116" y="70"/>
                </a:lnTo>
                <a:lnTo>
                  <a:pt x="112" y="62"/>
                </a:lnTo>
                <a:lnTo>
                  <a:pt x="108" y="54"/>
                </a:lnTo>
                <a:lnTo>
                  <a:pt x="104" y="50"/>
                </a:lnTo>
                <a:lnTo>
                  <a:pt x="98" y="46"/>
                </a:lnTo>
                <a:lnTo>
                  <a:pt x="90" y="46"/>
                </a:lnTo>
                <a:lnTo>
                  <a:pt x="90" y="46"/>
                </a:lnTo>
                <a:lnTo>
                  <a:pt x="84" y="46"/>
                </a:lnTo>
                <a:lnTo>
                  <a:pt x="76" y="50"/>
                </a:lnTo>
                <a:lnTo>
                  <a:pt x="72" y="56"/>
                </a:lnTo>
                <a:lnTo>
                  <a:pt x="66" y="64"/>
                </a:lnTo>
                <a:lnTo>
                  <a:pt x="62" y="84"/>
                </a:lnTo>
                <a:lnTo>
                  <a:pt x="58" y="104"/>
                </a:lnTo>
                <a:lnTo>
                  <a:pt x="120" y="104"/>
                </a:lnTo>
                <a:close/>
              </a:path>
            </a:pathLst>
          </a:custGeom>
          <a:solidFill>
            <a:srgbClr val="FFFFFF"/>
          </a:solidFill>
          <a:ln w="9525">
            <a:noFill/>
            <a:round/>
            <a:headEnd/>
            <a:tailEnd/>
          </a:ln>
        </p:spPr>
        <p:txBody>
          <a:bodyPr>
            <a:prstTxWarp prst="textNoShape">
              <a:avLst/>
            </a:prstTxWarp>
          </a:bodyPr>
          <a:lstStyle/>
          <a:p>
            <a:pPr>
              <a:defRPr/>
            </a:pPr>
            <a:endParaRPr lang="zh-TW" altLang="en-US" sz="1800">
              <a:latin typeface="Myriad Pro" charset="0"/>
            </a:endParaRPr>
          </a:p>
        </p:txBody>
      </p:sp>
      <p:sp>
        <p:nvSpPr>
          <p:cNvPr id="9" name="Freeform 18"/>
          <p:cNvSpPr>
            <a:spLocks/>
          </p:cNvSpPr>
          <p:nvPr userDrawn="1"/>
        </p:nvSpPr>
        <p:spPr bwMode="auto">
          <a:xfrm>
            <a:off x="8918575" y="6481763"/>
            <a:ext cx="76200" cy="184150"/>
          </a:xfrm>
          <a:custGeom>
            <a:avLst/>
            <a:gdLst/>
            <a:ahLst/>
            <a:cxnLst>
              <a:cxn ang="0">
                <a:pos x="0" y="0"/>
              </a:cxn>
              <a:cxn ang="0">
                <a:pos x="386" y="0"/>
              </a:cxn>
              <a:cxn ang="0">
                <a:pos x="386" y="920"/>
              </a:cxn>
              <a:cxn ang="0">
                <a:pos x="0" y="0"/>
              </a:cxn>
            </a:cxnLst>
            <a:rect l="0" t="0" r="r" b="b"/>
            <a:pathLst>
              <a:path w="386" h="920">
                <a:moveTo>
                  <a:pt x="0" y="0"/>
                </a:moveTo>
                <a:lnTo>
                  <a:pt x="386" y="0"/>
                </a:lnTo>
                <a:lnTo>
                  <a:pt x="386" y="920"/>
                </a:lnTo>
                <a:lnTo>
                  <a:pt x="0" y="0"/>
                </a:lnTo>
                <a:close/>
              </a:path>
            </a:pathLst>
          </a:custGeom>
          <a:solidFill>
            <a:srgbClr val="EE3338"/>
          </a:solidFill>
          <a:ln w="9525">
            <a:noFill/>
            <a:round/>
            <a:headEnd/>
            <a:tailEnd/>
          </a:ln>
        </p:spPr>
        <p:txBody>
          <a:bodyPr>
            <a:prstTxWarp prst="textNoShape">
              <a:avLst/>
            </a:prstTxWarp>
          </a:bodyPr>
          <a:lstStyle/>
          <a:p>
            <a:pPr>
              <a:defRPr/>
            </a:pPr>
            <a:endParaRPr lang="zh-TW" altLang="en-US" sz="1800">
              <a:latin typeface="Myriad Pro" charset="0"/>
            </a:endParaRPr>
          </a:p>
        </p:txBody>
      </p:sp>
      <p:sp>
        <p:nvSpPr>
          <p:cNvPr id="10" name="Freeform 19"/>
          <p:cNvSpPr>
            <a:spLocks/>
          </p:cNvSpPr>
          <p:nvPr userDrawn="1"/>
        </p:nvSpPr>
        <p:spPr bwMode="auto">
          <a:xfrm>
            <a:off x="8786813" y="6481763"/>
            <a:ext cx="76200" cy="184150"/>
          </a:xfrm>
          <a:custGeom>
            <a:avLst/>
            <a:gdLst/>
            <a:ahLst/>
            <a:cxnLst>
              <a:cxn ang="0">
                <a:pos x="386" y="0"/>
              </a:cxn>
              <a:cxn ang="0">
                <a:pos x="0" y="0"/>
              </a:cxn>
              <a:cxn ang="0">
                <a:pos x="0" y="920"/>
              </a:cxn>
              <a:cxn ang="0">
                <a:pos x="386" y="0"/>
              </a:cxn>
            </a:cxnLst>
            <a:rect l="0" t="0" r="r" b="b"/>
            <a:pathLst>
              <a:path w="386" h="920">
                <a:moveTo>
                  <a:pt x="386" y="0"/>
                </a:moveTo>
                <a:lnTo>
                  <a:pt x="0" y="0"/>
                </a:lnTo>
                <a:lnTo>
                  <a:pt x="0" y="920"/>
                </a:lnTo>
                <a:lnTo>
                  <a:pt x="386" y="0"/>
                </a:lnTo>
                <a:close/>
              </a:path>
            </a:pathLst>
          </a:custGeom>
          <a:solidFill>
            <a:srgbClr val="EE3338"/>
          </a:solidFill>
          <a:ln w="9525">
            <a:noFill/>
            <a:round/>
            <a:headEnd/>
            <a:tailEnd/>
          </a:ln>
        </p:spPr>
        <p:txBody>
          <a:bodyPr>
            <a:prstTxWarp prst="textNoShape">
              <a:avLst/>
            </a:prstTxWarp>
          </a:bodyPr>
          <a:lstStyle/>
          <a:p>
            <a:pPr>
              <a:defRPr/>
            </a:pPr>
            <a:endParaRPr lang="zh-TW" altLang="en-US" sz="1800">
              <a:latin typeface="Myriad Pro" charset="0"/>
            </a:endParaRPr>
          </a:p>
        </p:txBody>
      </p:sp>
      <p:sp>
        <p:nvSpPr>
          <p:cNvPr id="11" name="Freeform 20"/>
          <p:cNvSpPr>
            <a:spLocks/>
          </p:cNvSpPr>
          <p:nvPr userDrawn="1"/>
        </p:nvSpPr>
        <p:spPr bwMode="auto">
          <a:xfrm>
            <a:off x="8856663" y="6548438"/>
            <a:ext cx="82550" cy="117475"/>
          </a:xfrm>
          <a:custGeom>
            <a:avLst/>
            <a:gdLst/>
            <a:ahLst/>
            <a:cxnLst>
              <a:cxn ang="0">
                <a:pos x="170" y="0"/>
              </a:cxn>
              <a:cxn ang="0">
                <a:pos x="416" y="582"/>
              </a:cxn>
              <a:cxn ang="0">
                <a:pos x="254" y="582"/>
              </a:cxn>
              <a:cxn ang="0">
                <a:pos x="180" y="396"/>
              </a:cxn>
              <a:cxn ang="0">
                <a:pos x="0" y="396"/>
              </a:cxn>
              <a:cxn ang="0">
                <a:pos x="170" y="0"/>
              </a:cxn>
            </a:cxnLst>
            <a:rect l="0" t="0" r="r" b="b"/>
            <a:pathLst>
              <a:path w="416" h="582">
                <a:moveTo>
                  <a:pt x="170" y="0"/>
                </a:moveTo>
                <a:lnTo>
                  <a:pt x="416" y="582"/>
                </a:lnTo>
                <a:lnTo>
                  <a:pt x="254" y="582"/>
                </a:lnTo>
                <a:lnTo>
                  <a:pt x="180" y="396"/>
                </a:lnTo>
                <a:lnTo>
                  <a:pt x="0" y="396"/>
                </a:lnTo>
                <a:lnTo>
                  <a:pt x="170" y="0"/>
                </a:lnTo>
                <a:close/>
              </a:path>
            </a:pathLst>
          </a:custGeom>
          <a:solidFill>
            <a:srgbClr val="EE3338"/>
          </a:solidFill>
          <a:ln w="9525">
            <a:noFill/>
            <a:round/>
            <a:headEnd/>
            <a:tailEnd/>
          </a:ln>
        </p:spPr>
        <p:txBody>
          <a:bodyPr>
            <a:prstTxWarp prst="textNoShape">
              <a:avLst/>
            </a:prstTxWarp>
          </a:bodyPr>
          <a:lstStyle/>
          <a:p>
            <a:pPr>
              <a:defRPr/>
            </a:pPr>
            <a:endParaRPr lang="zh-TW" altLang="en-US" sz="1800">
              <a:latin typeface="Myriad Pro" charset="0"/>
            </a:endParaRPr>
          </a:p>
        </p:txBody>
      </p:sp>
      <p:sp>
        <p:nvSpPr>
          <p:cNvPr id="12" name="Freeform 21"/>
          <p:cNvSpPr>
            <a:spLocks noEditPoints="1"/>
          </p:cNvSpPr>
          <p:nvPr userDrawn="1"/>
        </p:nvSpPr>
        <p:spPr bwMode="auto">
          <a:xfrm>
            <a:off x="8999538" y="6481763"/>
            <a:ext cx="14287" cy="14287"/>
          </a:xfrm>
          <a:custGeom>
            <a:avLst/>
            <a:gdLst/>
            <a:ahLst/>
            <a:cxnLst>
              <a:cxn ang="0">
                <a:pos x="36" y="0"/>
              </a:cxn>
              <a:cxn ang="0">
                <a:pos x="50" y="2"/>
              </a:cxn>
              <a:cxn ang="0">
                <a:pos x="62" y="10"/>
              </a:cxn>
              <a:cxn ang="0">
                <a:pos x="70" y="22"/>
              </a:cxn>
              <a:cxn ang="0">
                <a:pos x="72" y="36"/>
              </a:cxn>
              <a:cxn ang="0">
                <a:pos x="72" y="42"/>
              </a:cxn>
              <a:cxn ang="0">
                <a:pos x="66" y="56"/>
              </a:cxn>
              <a:cxn ang="0">
                <a:pos x="56" y="66"/>
              </a:cxn>
              <a:cxn ang="0">
                <a:pos x="44" y="70"/>
              </a:cxn>
              <a:cxn ang="0">
                <a:pos x="36" y="72"/>
              </a:cxn>
              <a:cxn ang="0">
                <a:pos x="22" y="68"/>
              </a:cxn>
              <a:cxn ang="0">
                <a:pos x="10" y="62"/>
              </a:cxn>
              <a:cxn ang="0">
                <a:pos x="2" y="50"/>
              </a:cxn>
              <a:cxn ang="0">
                <a:pos x="0" y="36"/>
              </a:cxn>
              <a:cxn ang="0">
                <a:pos x="0" y="28"/>
              </a:cxn>
              <a:cxn ang="0">
                <a:pos x="6" y="16"/>
              </a:cxn>
              <a:cxn ang="0">
                <a:pos x="16" y="6"/>
              </a:cxn>
              <a:cxn ang="0">
                <a:pos x="28" y="0"/>
              </a:cxn>
              <a:cxn ang="0">
                <a:pos x="36" y="0"/>
              </a:cxn>
              <a:cxn ang="0">
                <a:pos x="36" y="6"/>
              </a:cxn>
              <a:cxn ang="0">
                <a:pos x="26" y="8"/>
              </a:cxn>
              <a:cxn ang="0">
                <a:pos x="10" y="24"/>
              </a:cxn>
              <a:cxn ang="0">
                <a:pos x="8" y="36"/>
              </a:cxn>
              <a:cxn ang="0">
                <a:pos x="16" y="56"/>
              </a:cxn>
              <a:cxn ang="0">
                <a:pos x="30" y="64"/>
              </a:cxn>
              <a:cxn ang="0">
                <a:pos x="36" y="66"/>
              </a:cxn>
              <a:cxn ang="0">
                <a:pos x="48" y="64"/>
              </a:cxn>
              <a:cxn ang="0">
                <a:pos x="62" y="48"/>
              </a:cxn>
              <a:cxn ang="0">
                <a:pos x="64" y="36"/>
              </a:cxn>
              <a:cxn ang="0">
                <a:pos x="56" y="14"/>
              </a:cxn>
              <a:cxn ang="0">
                <a:pos x="42" y="6"/>
              </a:cxn>
              <a:cxn ang="0">
                <a:pos x="36" y="6"/>
              </a:cxn>
              <a:cxn ang="0">
                <a:pos x="22" y="56"/>
              </a:cxn>
              <a:cxn ang="0">
                <a:pos x="22" y="16"/>
              </a:cxn>
              <a:cxn ang="0">
                <a:pos x="34" y="16"/>
              </a:cxn>
              <a:cxn ang="0">
                <a:pos x="48" y="18"/>
              </a:cxn>
              <a:cxn ang="0">
                <a:pos x="50" y="22"/>
              </a:cxn>
              <a:cxn ang="0">
                <a:pos x="50" y="28"/>
              </a:cxn>
              <a:cxn ang="0">
                <a:pos x="48" y="34"/>
              </a:cxn>
              <a:cxn ang="0">
                <a:pos x="44" y="36"/>
              </a:cxn>
              <a:cxn ang="0">
                <a:pos x="48" y="40"/>
              </a:cxn>
              <a:cxn ang="0">
                <a:pos x="50" y="46"/>
              </a:cxn>
              <a:cxn ang="0">
                <a:pos x="44" y="56"/>
              </a:cxn>
              <a:cxn ang="0">
                <a:pos x="42" y="46"/>
              </a:cxn>
              <a:cxn ang="0">
                <a:pos x="40" y="42"/>
              </a:cxn>
              <a:cxn ang="0">
                <a:pos x="30" y="40"/>
              </a:cxn>
              <a:cxn ang="0">
                <a:pos x="30" y="34"/>
              </a:cxn>
              <a:cxn ang="0">
                <a:pos x="34" y="34"/>
              </a:cxn>
              <a:cxn ang="0">
                <a:pos x="42" y="30"/>
              </a:cxn>
              <a:cxn ang="0">
                <a:pos x="44" y="28"/>
              </a:cxn>
              <a:cxn ang="0">
                <a:pos x="42" y="22"/>
              </a:cxn>
              <a:cxn ang="0">
                <a:pos x="34" y="20"/>
              </a:cxn>
              <a:cxn ang="0">
                <a:pos x="30" y="22"/>
              </a:cxn>
            </a:cxnLst>
            <a:rect l="0" t="0" r="r" b="b"/>
            <a:pathLst>
              <a:path w="72" h="72">
                <a:moveTo>
                  <a:pt x="36" y="0"/>
                </a:moveTo>
                <a:lnTo>
                  <a:pt x="36" y="0"/>
                </a:lnTo>
                <a:lnTo>
                  <a:pt x="44" y="0"/>
                </a:lnTo>
                <a:lnTo>
                  <a:pt x="50" y="2"/>
                </a:lnTo>
                <a:lnTo>
                  <a:pt x="56" y="6"/>
                </a:lnTo>
                <a:lnTo>
                  <a:pt x="62" y="10"/>
                </a:lnTo>
                <a:lnTo>
                  <a:pt x="66" y="16"/>
                </a:lnTo>
                <a:lnTo>
                  <a:pt x="70" y="22"/>
                </a:lnTo>
                <a:lnTo>
                  <a:pt x="72" y="28"/>
                </a:lnTo>
                <a:lnTo>
                  <a:pt x="72" y="36"/>
                </a:lnTo>
                <a:lnTo>
                  <a:pt x="72" y="36"/>
                </a:lnTo>
                <a:lnTo>
                  <a:pt x="72" y="42"/>
                </a:lnTo>
                <a:lnTo>
                  <a:pt x="70" y="50"/>
                </a:lnTo>
                <a:lnTo>
                  <a:pt x="66" y="56"/>
                </a:lnTo>
                <a:lnTo>
                  <a:pt x="62" y="62"/>
                </a:lnTo>
                <a:lnTo>
                  <a:pt x="56" y="66"/>
                </a:lnTo>
                <a:lnTo>
                  <a:pt x="50" y="68"/>
                </a:lnTo>
                <a:lnTo>
                  <a:pt x="44" y="70"/>
                </a:lnTo>
                <a:lnTo>
                  <a:pt x="36" y="72"/>
                </a:lnTo>
                <a:lnTo>
                  <a:pt x="36" y="72"/>
                </a:lnTo>
                <a:lnTo>
                  <a:pt x="28" y="70"/>
                </a:lnTo>
                <a:lnTo>
                  <a:pt x="22" y="68"/>
                </a:lnTo>
                <a:lnTo>
                  <a:pt x="16" y="66"/>
                </a:lnTo>
                <a:lnTo>
                  <a:pt x="10" y="62"/>
                </a:lnTo>
                <a:lnTo>
                  <a:pt x="6" y="56"/>
                </a:lnTo>
                <a:lnTo>
                  <a:pt x="2" y="50"/>
                </a:lnTo>
                <a:lnTo>
                  <a:pt x="0" y="42"/>
                </a:lnTo>
                <a:lnTo>
                  <a:pt x="0" y="36"/>
                </a:lnTo>
                <a:lnTo>
                  <a:pt x="0" y="36"/>
                </a:lnTo>
                <a:lnTo>
                  <a:pt x="0" y="28"/>
                </a:lnTo>
                <a:lnTo>
                  <a:pt x="2" y="22"/>
                </a:lnTo>
                <a:lnTo>
                  <a:pt x="6" y="16"/>
                </a:lnTo>
                <a:lnTo>
                  <a:pt x="10" y="10"/>
                </a:lnTo>
                <a:lnTo>
                  <a:pt x="16" y="6"/>
                </a:lnTo>
                <a:lnTo>
                  <a:pt x="22" y="2"/>
                </a:lnTo>
                <a:lnTo>
                  <a:pt x="28" y="0"/>
                </a:lnTo>
                <a:lnTo>
                  <a:pt x="36" y="0"/>
                </a:lnTo>
                <a:lnTo>
                  <a:pt x="36" y="0"/>
                </a:lnTo>
                <a:close/>
                <a:moveTo>
                  <a:pt x="36" y="6"/>
                </a:moveTo>
                <a:lnTo>
                  <a:pt x="36" y="6"/>
                </a:lnTo>
                <a:lnTo>
                  <a:pt x="30" y="6"/>
                </a:lnTo>
                <a:lnTo>
                  <a:pt x="26" y="8"/>
                </a:lnTo>
                <a:lnTo>
                  <a:pt x="16" y="14"/>
                </a:lnTo>
                <a:lnTo>
                  <a:pt x="10" y="24"/>
                </a:lnTo>
                <a:lnTo>
                  <a:pt x="8" y="36"/>
                </a:lnTo>
                <a:lnTo>
                  <a:pt x="8" y="36"/>
                </a:lnTo>
                <a:lnTo>
                  <a:pt x="10" y="48"/>
                </a:lnTo>
                <a:lnTo>
                  <a:pt x="16" y="56"/>
                </a:lnTo>
                <a:lnTo>
                  <a:pt x="26" y="64"/>
                </a:lnTo>
                <a:lnTo>
                  <a:pt x="30" y="64"/>
                </a:lnTo>
                <a:lnTo>
                  <a:pt x="36" y="66"/>
                </a:lnTo>
                <a:lnTo>
                  <a:pt x="36" y="66"/>
                </a:lnTo>
                <a:lnTo>
                  <a:pt x="42" y="66"/>
                </a:lnTo>
                <a:lnTo>
                  <a:pt x="48" y="64"/>
                </a:lnTo>
                <a:lnTo>
                  <a:pt x="56" y="56"/>
                </a:lnTo>
                <a:lnTo>
                  <a:pt x="62" y="48"/>
                </a:lnTo>
                <a:lnTo>
                  <a:pt x="64" y="36"/>
                </a:lnTo>
                <a:lnTo>
                  <a:pt x="64" y="36"/>
                </a:lnTo>
                <a:lnTo>
                  <a:pt x="62" y="24"/>
                </a:lnTo>
                <a:lnTo>
                  <a:pt x="56" y="14"/>
                </a:lnTo>
                <a:lnTo>
                  <a:pt x="48" y="8"/>
                </a:lnTo>
                <a:lnTo>
                  <a:pt x="42" y="6"/>
                </a:lnTo>
                <a:lnTo>
                  <a:pt x="36" y="6"/>
                </a:lnTo>
                <a:lnTo>
                  <a:pt x="36" y="6"/>
                </a:lnTo>
                <a:close/>
                <a:moveTo>
                  <a:pt x="30" y="56"/>
                </a:moveTo>
                <a:lnTo>
                  <a:pt x="22" y="56"/>
                </a:lnTo>
                <a:lnTo>
                  <a:pt x="22" y="16"/>
                </a:lnTo>
                <a:lnTo>
                  <a:pt x="22" y="16"/>
                </a:lnTo>
                <a:lnTo>
                  <a:pt x="34" y="16"/>
                </a:lnTo>
                <a:lnTo>
                  <a:pt x="34" y="16"/>
                </a:lnTo>
                <a:lnTo>
                  <a:pt x="42" y="16"/>
                </a:lnTo>
                <a:lnTo>
                  <a:pt x="48" y="18"/>
                </a:lnTo>
                <a:lnTo>
                  <a:pt x="48" y="18"/>
                </a:lnTo>
                <a:lnTo>
                  <a:pt x="50" y="22"/>
                </a:lnTo>
                <a:lnTo>
                  <a:pt x="50" y="28"/>
                </a:lnTo>
                <a:lnTo>
                  <a:pt x="50" y="28"/>
                </a:lnTo>
                <a:lnTo>
                  <a:pt x="50" y="30"/>
                </a:lnTo>
                <a:lnTo>
                  <a:pt x="48" y="34"/>
                </a:lnTo>
                <a:lnTo>
                  <a:pt x="44" y="36"/>
                </a:lnTo>
                <a:lnTo>
                  <a:pt x="44" y="36"/>
                </a:lnTo>
                <a:lnTo>
                  <a:pt x="44" y="36"/>
                </a:lnTo>
                <a:lnTo>
                  <a:pt x="48" y="40"/>
                </a:lnTo>
                <a:lnTo>
                  <a:pt x="50" y="46"/>
                </a:lnTo>
                <a:lnTo>
                  <a:pt x="50" y="46"/>
                </a:lnTo>
                <a:lnTo>
                  <a:pt x="52" y="56"/>
                </a:lnTo>
                <a:lnTo>
                  <a:pt x="44" y="56"/>
                </a:lnTo>
                <a:lnTo>
                  <a:pt x="44" y="56"/>
                </a:lnTo>
                <a:lnTo>
                  <a:pt x="42" y="46"/>
                </a:lnTo>
                <a:lnTo>
                  <a:pt x="42" y="46"/>
                </a:lnTo>
                <a:lnTo>
                  <a:pt x="40" y="42"/>
                </a:lnTo>
                <a:lnTo>
                  <a:pt x="34" y="40"/>
                </a:lnTo>
                <a:lnTo>
                  <a:pt x="30" y="40"/>
                </a:lnTo>
                <a:lnTo>
                  <a:pt x="30" y="56"/>
                </a:lnTo>
                <a:close/>
                <a:moveTo>
                  <a:pt x="30" y="34"/>
                </a:moveTo>
                <a:lnTo>
                  <a:pt x="34" y="34"/>
                </a:lnTo>
                <a:lnTo>
                  <a:pt x="34" y="34"/>
                </a:lnTo>
                <a:lnTo>
                  <a:pt x="40" y="32"/>
                </a:lnTo>
                <a:lnTo>
                  <a:pt x="42" y="30"/>
                </a:lnTo>
                <a:lnTo>
                  <a:pt x="44" y="28"/>
                </a:lnTo>
                <a:lnTo>
                  <a:pt x="44" y="28"/>
                </a:lnTo>
                <a:lnTo>
                  <a:pt x="44" y="26"/>
                </a:lnTo>
                <a:lnTo>
                  <a:pt x="42" y="22"/>
                </a:lnTo>
                <a:lnTo>
                  <a:pt x="38" y="22"/>
                </a:lnTo>
                <a:lnTo>
                  <a:pt x="34" y="20"/>
                </a:lnTo>
                <a:lnTo>
                  <a:pt x="34" y="20"/>
                </a:lnTo>
                <a:lnTo>
                  <a:pt x="30" y="22"/>
                </a:lnTo>
                <a:lnTo>
                  <a:pt x="30" y="34"/>
                </a:lnTo>
                <a:close/>
              </a:path>
            </a:pathLst>
          </a:custGeom>
          <a:noFill/>
          <a:ln w="9525">
            <a:noFill/>
            <a:round/>
            <a:headEnd/>
            <a:tailEnd/>
          </a:ln>
        </p:spPr>
        <p:txBody>
          <a:bodyPr>
            <a:prstTxWarp prst="textNoShape">
              <a:avLst/>
            </a:prstTxWarp>
          </a:bodyPr>
          <a:lstStyle/>
          <a:p>
            <a:pPr>
              <a:defRPr/>
            </a:pPr>
            <a:endParaRPr lang="zh-TW" altLang="en-US" sz="1800">
              <a:solidFill>
                <a:srgbClr val="FFFFFF"/>
              </a:solidFill>
              <a:latin typeface="Myriad Pro" charset="0"/>
            </a:endParaRPr>
          </a:p>
        </p:txBody>
      </p:sp>
      <p:sp>
        <p:nvSpPr>
          <p:cNvPr id="13" name="Text Box 22"/>
          <p:cNvSpPr txBox="1">
            <a:spLocks noChangeArrowheads="1"/>
          </p:cNvSpPr>
          <p:nvPr userDrawn="1"/>
        </p:nvSpPr>
        <p:spPr bwMode="auto">
          <a:xfrm>
            <a:off x="9002713" y="6475413"/>
            <a:ext cx="19050" cy="30162"/>
          </a:xfrm>
          <a:prstGeom prst="rect">
            <a:avLst/>
          </a:prstGeom>
          <a:noFill/>
          <a:ln w="9525">
            <a:noFill/>
            <a:miter lim="800000"/>
            <a:headEnd/>
            <a:tailEnd/>
          </a:ln>
          <a:effectLst/>
        </p:spPr>
        <p:txBody>
          <a:bodyPr wrap="none" lIns="0" tIns="0" rIns="0" bIns="0">
            <a:prstTxWarp prst="textNoShape">
              <a:avLst/>
            </a:prstTxWarp>
            <a:spAutoFit/>
          </a:bodyPr>
          <a:lstStyle/>
          <a:p>
            <a:pPr>
              <a:spcBef>
                <a:spcPct val="50000"/>
              </a:spcBef>
              <a:defRPr/>
            </a:pPr>
            <a:r>
              <a:rPr lang="en-US" altLang="zh-TW" sz="200">
                <a:solidFill>
                  <a:srgbClr val="FFFFFF"/>
                </a:solidFill>
                <a:latin typeface="Myriad Pro" charset="0"/>
                <a:ea typeface="Arial" charset="0"/>
                <a:cs typeface="Arial" charset="0"/>
              </a:rPr>
              <a:t>®</a:t>
            </a:r>
          </a:p>
        </p:txBody>
      </p:sp>
      <p:sp>
        <p:nvSpPr>
          <p:cNvPr id="14" name="Rectangle 5"/>
          <p:cNvSpPr>
            <a:spLocks noChangeArrowheads="1"/>
          </p:cNvSpPr>
          <p:nvPr userDrawn="1"/>
        </p:nvSpPr>
        <p:spPr bwMode="auto">
          <a:xfrm>
            <a:off x="371475" y="6688138"/>
            <a:ext cx="3209925" cy="107950"/>
          </a:xfrm>
          <a:prstGeom prst="rect">
            <a:avLst/>
          </a:prstGeom>
          <a:noFill/>
          <a:ln w="9525" algn="ctr">
            <a:noFill/>
            <a:miter lim="800000"/>
            <a:headEnd/>
            <a:tailEnd/>
          </a:ln>
          <a:effectLst/>
        </p:spPr>
        <p:txBody>
          <a:bodyPr wrap="none" lIns="0" tIns="0" rIns="0" bIns="0" anchor="b">
            <a:spAutoFit/>
          </a:bodyPr>
          <a:lstStyle/>
          <a:p>
            <a:pPr>
              <a:defRPr/>
            </a:pPr>
            <a:r>
              <a:rPr lang="en-US" altLang="zh-TW" sz="700">
                <a:solidFill>
                  <a:srgbClr val="B2B2B2"/>
                </a:solidFill>
                <a:latin typeface="Myriad Pro" pitchFamily="34" charset="0"/>
                <a:ea typeface="新細明體" pitchFamily="18" charset="-120"/>
                <a:cs typeface="+mn-cs"/>
              </a:rPr>
              <a:t>Copyright 2009 Adobe Systems Incorporated.  All rights reserved.  Adobe confidential.</a:t>
            </a:r>
          </a:p>
        </p:txBody>
      </p:sp>
      <p:sp>
        <p:nvSpPr>
          <p:cNvPr id="15" name="Rectangle 5"/>
          <p:cNvSpPr>
            <a:spLocks noChangeArrowheads="1"/>
          </p:cNvSpPr>
          <p:nvPr userDrawn="1"/>
        </p:nvSpPr>
        <p:spPr bwMode="auto">
          <a:xfrm>
            <a:off x="0" y="0"/>
            <a:ext cx="9144000" cy="779463"/>
          </a:xfrm>
          <a:prstGeom prst="rect">
            <a:avLst/>
          </a:prstGeom>
          <a:gradFill rotWithShape="1">
            <a:gsLst>
              <a:gs pos="0">
                <a:srgbClr val="434343"/>
              </a:gs>
              <a:gs pos="100000">
                <a:srgbClr val="000000"/>
              </a:gs>
            </a:gsLst>
            <a:lin ang="5400000" scaled="1"/>
          </a:gradFill>
          <a:ln w="12700" algn="ctr">
            <a:noFill/>
            <a:miter lim="800000"/>
            <a:headEnd/>
            <a:tailEnd/>
          </a:ln>
          <a:effectLst/>
        </p:spPr>
        <p:txBody>
          <a:bodyPr wrap="none" anchor="ctr">
            <a:prstTxWarp prst="textNoShape">
              <a:avLst/>
            </a:prstTxWarp>
          </a:bodyPr>
          <a:lstStyle/>
          <a:p>
            <a:pPr>
              <a:defRPr/>
            </a:pPr>
            <a:endParaRPr lang="zh-TW" altLang="en-US" sz="1800"/>
          </a:p>
        </p:txBody>
      </p:sp>
      <p:sp>
        <p:nvSpPr>
          <p:cNvPr id="20" name="Rectangle 6"/>
          <p:cNvSpPr>
            <a:spLocks noGrp="1" noChangeArrowheads="1"/>
          </p:cNvSpPr>
          <p:nvPr>
            <p:ph type="title"/>
          </p:nvPr>
        </p:nvSpPr>
        <p:spPr bwMode="auto">
          <a:xfrm>
            <a:off x="282575" y="177800"/>
            <a:ext cx="8564563" cy="403225"/>
          </a:xfrm>
          <a:prstGeom prst="rect">
            <a:avLst/>
          </a:prstGeom>
          <a:noFill/>
          <a:ln w="9525">
            <a:noFill/>
            <a:miter lim="800000"/>
            <a:headEnd/>
            <a:tailEnd/>
          </a:ln>
        </p:spPr>
        <p:txBody>
          <a:bodyPr/>
          <a:lstStyle/>
          <a:p>
            <a:pPr lvl="0"/>
            <a:r>
              <a:rPr lang="en-US" dirty="0"/>
              <a:t>Click to edit Master title style</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5"/>
          <p:cNvSpPr>
            <a:spLocks noChangeArrowheads="1"/>
          </p:cNvSpPr>
          <p:nvPr/>
        </p:nvSpPr>
        <p:spPr bwMode="auto">
          <a:xfrm>
            <a:off x="0" y="0"/>
            <a:ext cx="9144000" cy="779463"/>
          </a:xfrm>
          <a:prstGeom prst="rect">
            <a:avLst/>
          </a:prstGeom>
          <a:solidFill>
            <a:srgbClr val="3743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a typeface="ＭＳ Ｐゴシック" pitchFamily="-111" charset="-128"/>
            </a:endParaRPr>
          </a:p>
        </p:txBody>
      </p:sp>
      <p:sp>
        <p:nvSpPr>
          <p:cNvPr id="8" name="Rectangle 7"/>
          <p:cNvSpPr/>
          <p:nvPr/>
        </p:nvSpPr>
        <p:spPr bwMode="auto">
          <a:xfrm>
            <a:off x="0" y="6442075"/>
            <a:ext cx="9144000" cy="415925"/>
          </a:xfrm>
          <a:prstGeom prst="rect">
            <a:avLst/>
          </a:prstGeom>
          <a:solidFill>
            <a:srgbClr val="3743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a typeface="ＭＳ Ｐゴシック" pitchFamily="-111" charset="-128"/>
            </a:endParaRPr>
          </a:p>
        </p:txBody>
      </p:sp>
      <p:sp>
        <p:nvSpPr>
          <p:cNvPr id="9" name="Rectangle 21"/>
          <p:cNvSpPr>
            <a:spLocks noChangeArrowheads="1"/>
          </p:cNvSpPr>
          <p:nvPr/>
        </p:nvSpPr>
        <p:spPr bwMode="auto">
          <a:xfrm>
            <a:off x="228600" y="6521678"/>
            <a:ext cx="3505200" cy="107722"/>
          </a:xfrm>
          <a:prstGeom prst="rect">
            <a:avLst/>
          </a:prstGeom>
          <a:noFill/>
          <a:ln w="9525">
            <a:noFill/>
            <a:miter lim="800000"/>
            <a:headEnd/>
            <a:tailEnd/>
          </a:ln>
        </p:spPr>
        <p:txBody>
          <a:bodyPr wrap="square" lIns="0" tIns="0" rIns="0" bIns="0" anchor="b">
            <a:spAutoFit/>
          </a:bodyPr>
          <a:lstStyle/>
          <a:p>
            <a:pPr fontAlgn="auto">
              <a:spcBef>
                <a:spcPts val="0"/>
              </a:spcBef>
              <a:spcAft>
                <a:spcPts val="0"/>
              </a:spcAft>
              <a:defRPr/>
            </a:pPr>
            <a:r>
              <a:rPr lang="en-US" sz="700" dirty="0" smtClean="0">
                <a:solidFill>
                  <a:srgbClr val="FFFFFF"/>
                </a:solidFill>
                <a:latin typeface="Adobe Clean" pitchFamily="-111" charset="0"/>
              </a:rPr>
              <a:t>201</a:t>
            </a:r>
            <a:r>
              <a:rPr lang="en-US" altLang="zh-TW" sz="700" dirty="0" smtClean="0">
                <a:solidFill>
                  <a:srgbClr val="FFFFFF"/>
                </a:solidFill>
                <a:latin typeface="Adobe Clean" pitchFamily="-111" charset="0"/>
              </a:rPr>
              <a:t>2</a:t>
            </a:r>
            <a:r>
              <a:rPr lang="en-US" sz="700" dirty="0" smtClean="0">
                <a:solidFill>
                  <a:srgbClr val="FFFFFF"/>
                </a:solidFill>
                <a:latin typeface="Adobe Clean" pitchFamily="-111" charset="0"/>
              </a:rPr>
              <a:t> </a:t>
            </a:r>
            <a:r>
              <a:rPr lang="en-US" altLang="zh-TW" sz="700" dirty="0" err="1" smtClean="0">
                <a:solidFill>
                  <a:srgbClr val="FFFFFF"/>
                </a:solidFill>
                <a:latin typeface="Adobe Clean" pitchFamily="-111" charset="0"/>
              </a:rPr>
              <a:t>Otsuka</a:t>
            </a:r>
            <a:r>
              <a:rPr lang="zh-TW" altLang="en-US" sz="700" dirty="0" smtClean="0">
                <a:solidFill>
                  <a:srgbClr val="FFFFFF"/>
                </a:solidFill>
                <a:latin typeface="Adobe Clean" pitchFamily="-111" charset="0"/>
              </a:rPr>
              <a:t> </a:t>
            </a:r>
            <a:r>
              <a:rPr lang="en-US" altLang="zh-TW" sz="700" dirty="0" smtClean="0">
                <a:solidFill>
                  <a:srgbClr val="FFFFFF"/>
                </a:solidFill>
                <a:latin typeface="Adobe Clean" pitchFamily="-111" charset="0"/>
              </a:rPr>
              <a:t>Information</a:t>
            </a:r>
            <a:r>
              <a:rPr lang="zh-TW" altLang="en-US" sz="700" dirty="0" smtClean="0">
                <a:solidFill>
                  <a:srgbClr val="FFFFFF"/>
                </a:solidFill>
                <a:latin typeface="Adobe Clean" pitchFamily="-111" charset="0"/>
              </a:rPr>
              <a:t> </a:t>
            </a:r>
            <a:r>
              <a:rPr lang="en-US" altLang="zh-TW" sz="700" dirty="0" smtClean="0">
                <a:solidFill>
                  <a:srgbClr val="FFFFFF"/>
                </a:solidFill>
                <a:latin typeface="Adobe Clean" pitchFamily="-111" charset="0"/>
              </a:rPr>
              <a:t>Technology</a:t>
            </a:r>
            <a:r>
              <a:rPr lang="zh-TW" altLang="en-US" sz="700" dirty="0" smtClean="0">
                <a:solidFill>
                  <a:srgbClr val="FFFFFF"/>
                </a:solidFill>
                <a:latin typeface="Adobe Clean" pitchFamily="-111" charset="0"/>
              </a:rPr>
              <a:t> </a:t>
            </a:r>
            <a:r>
              <a:rPr lang="en-US" sz="700" dirty="0" smtClean="0">
                <a:solidFill>
                  <a:srgbClr val="FFFFFF"/>
                </a:solidFill>
                <a:latin typeface="Adobe Clean" pitchFamily="-111" charset="0"/>
              </a:rPr>
              <a:t> </a:t>
            </a:r>
            <a:r>
              <a:rPr lang="en-US" sz="700" dirty="0">
                <a:solidFill>
                  <a:srgbClr val="FFFFFF"/>
                </a:solidFill>
                <a:latin typeface="Adobe Clean" pitchFamily="-111" charset="0"/>
              </a:rPr>
              <a:t>Incorporated.  All Rights </a:t>
            </a:r>
            <a:r>
              <a:rPr lang="en-US" sz="700" dirty="0" smtClean="0">
                <a:solidFill>
                  <a:srgbClr val="FFFFFF"/>
                </a:solidFill>
                <a:latin typeface="Adobe Clean" pitchFamily="-111" charset="0"/>
              </a:rPr>
              <a:t>Reserved</a:t>
            </a:r>
            <a:endParaRPr lang="en-US" sz="700" dirty="0">
              <a:solidFill>
                <a:srgbClr val="FFFFFF"/>
              </a:solidFill>
              <a:latin typeface="Adobe Clean" pitchFamily="-111" charset="0"/>
            </a:endParaRPr>
          </a:p>
        </p:txBody>
      </p:sp>
      <p:sp>
        <p:nvSpPr>
          <p:cNvPr id="1030" name="Title Placeholder 1"/>
          <p:cNvSpPr>
            <a:spLocks noGrp="1"/>
          </p:cNvSpPr>
          <p:nvPr>
            <p:ph type="title"/>
          </p:nvPr>
        </p:nvSpPr>
        <p:spPr bwMode="auto">
          <a:xfrm>
            <a:off x="228600" y="184150"/>
            <a:ext cx="8686800" cy="411163"/>
          </a:xfrm>
          <a:prstGeom prst="rect">
            <a:avLst/>
          </a:prstGeom>
          <a:noFill/>
          <a:ln w="9525">
            <a:noFill/>
            <a:miter lim="800000"/>
            <a:headEnd/>
            <a:tailEnd/>
          </a:ln>
        </p:spPr>
        <p:txBody>
          <a:bodyPr vert="horz" wrap="square" lIns="91440" tIns="45720" rIns="91440" bIns="45720" numCol="1" anchor="ctr" anchorCtr="0" compatLnSpc="1"/>
          <a:lstStyle/>
          <a:p>
            <a:pPr lvl="0"/>
            <a:r>
              <a:rPr lang="en-US" dirty="0" smtClean="0"/>
              <a:t>Click to edit Master title style</a:t>
            </a:r>
          </a:p>
        </p:txBody>
      </p:sp>
      <p:sp>
        <p:nvSpPr>
          <p:cNvPr id="1031" name="Text Placeholder 2"/>
          <p:cNvSpPr>
            <a:spLocks noGrp="1"/>
          </p:cNvSpPr>
          <p:nvPr>
            <p:ph type="body" idx="1"/>
          </p:nvPr>
        </p:nvSpPr>
        <p:spPr bwMode="auto">
          <a:xfrm>
            <a:off x="228600" y="990600"/>
            <a:ext cx="86868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191000" y="6629400"/>
            <a:ext cx="762000" cy="168275"/>
          </a:xfrm>
          <a:prstGeom prst="rect">
            <a:avLst/>
          </a:prstGeom>
        </p:spPr>
        <p:txBody>
          <a:bodyPr vert="horz" lIns="91440" tIns="45720" rIns="91440" bIns="45720" rtlCol="0" anchor="ctr"/>
          <a:lstStyle>
            <a:lvl1pPr algn="ctr" fontAlgn="auto">
              <a:spcBef>
                <a:spcPts val="0"/>
              </a:spcBef>
              <a:spcAft>
                <a:spcPts val="0"/>
              </a:spcAft>
              <a:defRPr sz="800">
                <a:solidFill>
                  <a:schemeClr val="bg1"/>
                </a:solidFill>
                <a:latin typeface="+mn-lt"/>
              </a:defRPr>
            </a:lvl1pPr>
          </a:lstStyle>
          <a:p>
            <a:pPr>
              <a:defRPr/>
            </a:pPr>
            <a:endParaRPr lang="en-US"/>
          </a:p>
        </p:txBody>
      </p:sp>
      <p:sp>
        <p:nvSpPr>
          <p:cNvPr id="5" name="Footer Placeholder 4"/>
          <p:cNvSpPr>
            <a:spLocks noGrp="1"/>
          </p:cNvSpPr>
          <p:nvPr>
            <p:ph type="ftr" sz="quarter" idx="3"/>
          </p:nvPr>
        </p:nvSpPr>
        <p:spPr>
          <a:xfrm>
            <a:off x="211138" y="6629400"/>
            <a:ext cx="3903662" cy="168275"/>
          </a:xfrm>
          <a:prstGeom prst="rect">
            <a:avLst/>
          </a:prstGeom>
        </p:spPr>
        <p:txBody>
          <a:bodyPr vert="horz" lIns="0" tIns="45720" rIns="91440" bIns="45720" rtlCol="0" anchor="ctr"/>
          <a:lstStyle>
            <a:lvl1pPr algn="l" fontAlgn="auto">
              <a:spcBef>
                <a:spcPts val="0"/>
              </a:spcBef>
              <a:spcAft>
                <a:spcPts val="0"/>
              </a:spcAft>
              <a:defRPr sz="800">
                <a:solidFill>
                  <a:schemeClr val="bg1"/>
                </a:solidFill>
                <a:latin typeface="+mn-lt"/>
              </a:defRPr>
            </a:lvl1pPr>
          </a:lstStyle>
          <a:p>
            <a:pPr>
              <a:defRPr/>
            </a:pPr>
            <a:endParaRPr lang="en-US" dirty="0"/>
          </a:p>
        </p:txBody>
      </p:sp>
      <p:sp>
        <p:nvSpPr>
          <p:cNvPr id="6" name="Slide Number Placeholder 5"/>
          <p:cNvSpPr>
            <a:spLocks noGrp="1"/>
          </p:cNvSpPr>
          <p:nvPr>
            <p:ph type="sldNum" sz="quarter" idx="4"/>
          </p:nvPr>
        </p:nvSpPr>
        <p:spPr>
          <a:xfrm>
            <a:off x="4191000" y="6477000"/>
            <a:ext cx="762000" cy="168275"/>
          </a:xfrm>
          <a:prstGeom prst="rect">
            <a:avLst/>
          </a:prstGeom>
        </p:spPr>
        <p:txBody>
          <a:bodyPr vert="horz" lIns="91440" tIns="45720" rIns="91440" bIns="45720" rtlCol="0" anchor="ctr"/>
          <a:lstStyle>
            <a:lvl1pPr algn="ctr" fontAlgn="auto">
              <a:spcBef>
                <a:spcPts val="0"/>
              </a:spcBef>
              <a:spcAft>
                <a:spcPts val="0"/>
              </a:spcAft>
              <a:defRPr sz="800">
                <a:solidFill>
                  <a:schemeClr val="bg1"/>
                </a:solidFill>
                <a:latin typeface="+mn-lt"/>
              </a:defRPr>
            </a:lvl1pPr>
          </a:lstStyle>
          <a:p>
            <a:pPr>
              <a:defRPr/>
            </a:pPr>
            <a:fld id="{F1842A1F-3E38-4451-BDDE-68D0D533DE42}" type="slidenum">
              <a:rPr lang="en-US"/>
              <a:pPr>
                <a:defRPr/>
              </a:pPr>
              <a:t>‹#›</a:t>
            </a:fld>
            <a:endParaRPr lang="en-US" dirty="0"/>
          </a:p>
        </p:txBody>
      </p:sp>
      <p:pic>
        <p:nvPicPr>
          <p:cNvPr id="10" name="Picture 9"/>
          <p:cNvPicPr>
            <a:picLocks noChangeAspect="1"/>
          </p:cNvPicPr>
          <p:nvPr userDrawn="1"/>
        </p:nvPicPr>
        <p:blipFill>
          <a:blip r:embed="rId14" cstate="screen">
            <a:extLst>
              <a:ext uri="{28A0092B-C50C-407E-A947-70E740481C1C}">
                <a14:useLocalDpi xmlns:a14="http://schemas.microsoft.com/office/drawing/2010/main" xmlns=""/>
              </a:ext>
            </a:extLst>
          </a:blip>
          <a:stretch>
            <a:fillRect/>
          </a:stretch>
        </p:blipFill>
        <p:spPr>
          <a:xfrm>
            <a:off x="6324600" y="6527672"/>
            <a:ext cx="2675021" cy="254127"/>
          </a:xfrm>
          <a:prstGeom prst="rect">
            <a:avLst/>
          </a:prstGeom>
        </p:spPr>
      </p:pic>
      <p:pic>
        <p:nvPicPr>
          <p:cNvPr id="27" name="Picture 26" descr="adobe_logo_x_red_whitetext.png"/>
          <p:cNvPicPr>
            <a:picLocks noChangeAspect="1"/>
          </p:cNvPicPr>
          <p:nvPr userDrawn="1"/>
        </p:nvPicPr>
        <p:blipFill>
          <a:blip r:embed="rId15" cstate="screen">
            <a:extLst>
              <a:ext uri="{28A0092B-C50C-407E-A947-70E740481C1C}">
                <a14:useLocalDpi xmlns:a14="http://schemas.microsoft.com/office/drawing/2010/main" xmlns=""/>
              </a:ext>
            </a:extLst>
          </a:blip>
          <a:stretch>
            <a:fillRect/>
          </a:stretch>
        </p:blipFill>
        <p:spPr>
          <a:xfrm>
            <a:off x="8534400" y="39478"/>
            <a:ext cx="557463" cy="722522"/>
          </a:xfrm>
          <a:prstGeom prst="rect">
            <a:avLst/>
          </a:prstGeom>
          <a:effectLst>
            <a:outerShdw blurRad="50800" dist="38100" dir="2700000" algn="tl" rotWithShape="0">
              <a:prstClr val="black">
                <a:alpha val="40000"/>
              </a:prstClr>
            </a:outerShdw>
          </a:effectLst>
        </p:spPr>
      </p:pic>
    </p:spTree>
  </p:cSld>
  <p:clrMap bg1="lt1" tx1="dk1" bg2="lt2" tx2="dk2" accent1="accent1" accent2="accent2" accent3="accent3" accent4="accent4" accent5="accent5" accent6="accent6" hlink="hlink" folHlink="folHlink"/>
  <p:sldLayoutIdLst>
    <p:sldLayoutId id="2147483753" r:id="rId1"/>
    <p:sldLayoutId id="2147483750" r:id="rId2"/>
    <p:sldLayoutId id="2147483751" r:id="rId3"/>
    <p:sldLayoutId id="2147483754" r:id="rId4"/>
    <p:sldLayoutId id="2147483755" r:id="rId5"/>
    <p:sldLayoutId id="2147483752" r:id="rId6"/>
    <p:sldLayoutId id="2147483757" r:id="rId7"/>
    <p:sldLayoutId id="2147483759" r:id="rId8"/>
    <p:sldLayoutId id="2147483760" r:id="rId9"/>
    <p:sldLayoutId id="2147483763" r:id="rId10"/>
    <p:sldLayoutId id="2147483764" r:id="rId11"/>
    <p:sldLayoutId id="2147483769" r:id="rId12"/>
  </p:sldLayoutIdLst>
  <p:txStyles>
    <p:titleStyle>
      <a:lvl1pPr algn="l" rtl="0" eaLnBrk="0" fontAlgn="base" hangingPunct="0">
        <a:spcBef>
          <a:spcPct val="0"/>
        </a:spcBef>
        <a:spcAft>
          <a:spcPct val="0"/>
        </a:spcAft>
        <a:defRPr sz="2400" b="0" kern="1200" cap="none" spc="0">
          <a:ln>
            <a:noFill/>
          </a:ln>
          <a:solidFill>
            <a:schemeClr val="bg1"/>
          </a:solidFill>
          <a:effectLst/>
          <a:latin typeface="Apple LiGothic Medium"/>
          <a:ea typeface="Apple LiGothic Medium"/>
          <a:cs typeface="Apple LiGothic Medium"/>
        </a:defRPr>
      </a:lvl1pPr>
      <a:lvl2pPr algn="l" rtl="0" eaLnBrk="0" fontAlgn="base" hangingPunct="0">
        <a:spcBef>
          <a:spcPct val="0"/>
        </a:spcBef>
        <a:spcAft>
          <a:spcPct val="0"/>
        </a:spcAft>
        <a:defRPr sz="2400">
          <a:solidFill>
            <a:schemeClr val="bg2"/>
          </a:solidFill>
          <a:latin typeface="Adobe Clean" pitchFamily="34" charset="0"/>
        </a:defRPr>
      </a:lvl2pPr>
      <a:lvl3pPr algn="l" rtl="0" eaLnBrk="0" fontAlgn="base" hangingPunct="0">
        <a:spcBef>
          <a:spcPct val="0"/>
        </a:spcBef>
        <a:spcAft>
          <a:spcPct val="0"/>
        </a:spcAft>
        <a:defRPr sz="2400">
          <a:solidFill>
            <a:schemeClr val="bg2"/>
          </a:solidFill>
          <a:latin typeface="Adobe Clean" pitchFamily="34" charset="0"/>
        </a:defRPr>
      </a:lvl3pPr>
      <a:lvl4pPr algn="l" rtl="0" eaLnBrk="0" fontAlgn="base" hangingPunct="0">
        <a:spcBef>
          <a:spcPct val="0"/>
        </a:spcBef>
        <a:spcAft>
          <a:spcPct val="0"/>
        </a:spcAft>
        <a:defRPr sz="2400">
          <a:solidFill>
            <a:schemeClr val="bg2"/>
          </a:solidFill>
          <a:latin typeface="Adobe Clean" pitchFamily="34" charset="0"/>
        </a:defRPr>
      </a:lvl4pPr>
      <a:lvl5pPr algn="l" rtl="0" eaLnBrk="0" fontAlgn="base" hangingPunct="0">
        <a:spcBef>
          <a:spcPct val="0"/>
        </a:spcBef>
        <a:spcAft>
          <a:spcPct val="0"/>
        </a:spcAft>
        <a:defRPr sz="2400">
          <a:solidFill>
            <a:schemeClr val="bg2"/>
          </a:solidFill>
          <a:latin typeface="Adobe Clean" pitchFamily="34" charset="0"/>
        </a:defRPr>
      </a:lvl5pPr>
      <a:lvl6pPr marL="457200" algn="l" rtl="0" fontAlgn="base">
        <a:spcBef>
          <a:spcPct val="0"/>
        </a:spcBef>
        <a:spcAft>
          <a:spcPct val="0"/>
        </a:spcAft>
        <a:defRPr sz="2400">
          <a:solidFill>
            <a:schemeClr val="bg2"/>
          </a:solidFill>
          <a:latin typeface="Adobe Clean" pitchFamily="34" charset="0"/>
        </a:defRPr>
      </a:lvl6pPr>
      <a:lvl7pPr marL="914400" algn="l" rtl="0" fontAlgn="base">
        <a:spcBef>
          <a:spcPct val="0"/>
        </a:spcBef>
        <a:spcAft>
          <a:spcPct val="0"/>
        </a:spcAft>
        <a:defRPr sz="2400">
          <a:solidFill>
            <a:schemeClr val="bg2"/>
          </a:solidFill>
          <a:latin typeface="Adobe Clean" pitchFamily="34" charset="0"/>
        </a:defRPr>
      </a:lvl7pPr>
      <a:lvl8pPr marL="1371600" algn="l" rtl="0" fontAlgn="base">
        <a:spcBef>
          <a:spcPct val="0"/>
        </a:spcBef>
        <a:spcAft>
          <a:spcPct val="0"/>
        </a:spcAft>
        <a:defRPr sz="2400">
          <a:solidFill>
            <a:schemeClr val="bg2"/>
          </a:solidFill>
          <a:latin typeface="Adobe Clean" pitchFamily="34" charset="0"/>
        </a:defRPr>
      </a:lvl8pPr>
      <a:lvl9pPr marL="1828800" algn="l" rtl="0" fontAlgn="base">
        <a:spcBef>
          <a:spcPct val="0"/>
        </a:spcBef>
        <a:spcAft>
          <a:spcPct val="0"/>
        </a:spcAft>
        <a:defRPr sz="2400">
          <a:solidFill>
            <a:schemeClr val="bg2"/>
          </a:solidFill>
          <a:latin typeface="Adobe Clean" pitchFamily="34" charset="0"/>
        </a:defRPr>
      </a:lvl9pPr>
    </p:titleStyle>
    <p:bodyStyle>
      <a:lvl1pPr marL="231775" indent="-231775" algn="l" rtl="0" eaLnBrk="0" fontAlgn="base" hangingPunct="0">
        <a:spcBef>
          <a:spcPts val="600"/>
        </a:spcBef>
        <a:spcAft>
          <a:spcPct val="0"/>
        </a:spcAft>
        <a:buClr>
          <a:srgbClr val="FBB034"/>
        </a:buClr>
        <a:buSzPct val="70000"/>
        <a:buFont typeface="Wingdings" pitchFamily="2" charset="2"/>
        <a:buChar char="§"/>
        <a:defRPr sz="2000" kern="1200">
          <a:solidFill>
            <a:schemeClr val="tx1"/>
          </a:solidFill>
          <a:latin typeface="+mn-lt"/>
          <a:ea typeface="+mn-ea"/>
          <a:cs typeface="+mn-cs"/>
        </a:defRPr>
      </a:lvl1pPr>
      <a:lvl2pPr marL="463550" indent="-231775" algn="l" rtl="0" eaLnBrk="0" fontAlgn="base" hangingPunct="0">
        <a:spcBef>
          <a:spcPts val="600"/>
        </a:spcBef>
        <a:spcAft>
          <a:spcPct val="0"/>
        </a:spcAft>
        <a:buClr>
          <a:srgbClr val="FBB034"/>
        </a:buClr>
        <a:buSzPct val="70000"/>
        <a:buFont typeface="Wingdings" pitchFamily="2" charset="2"/>
        <a:buChar char="§"/>
        <a:defRPr sz="2800" kern="1200">
          <a:solidFill>
            <a:schemeClr val="tx1"/>
          </a:solidFill>
          <a:latin typeface="+mn-lt"/>
          <a:ea typeface="+mn-ea"/>
          <a:cs typeface="+mn-cs"/>
        </a:defRPr>
      </a:lvl2pPr>
      <a:lvl3pPr marL="631825" indent="-168275" algn="l" rtl="0" eaLnBrk="0" fontAlgn="base" hangingPunct="0">
        <a:spcBef>
          <a:spcPts val="600"/>
        </a:spcBef>
        <a:spcAft>
          <a:spcPct val="0"/>
        </a:spcAft>
        <a:buClr>
          <a:srgbClr val="FBB034"/>
        </a:buClr>
        <a:buSzPct val="70000"/>
        <a:buFont typeface="Wingdings" pitchFamily="2" charset="2"/>
        <a:buChar char="§"/>
        <a:defRPr sz="1600" kern="1200">
          <a:solidFill>
            <a:schemeClr val="tx1"/>
          </a:solidFill>
          <a:latin typeface="+mn-lt"/>
          <a:ea typeface="+mn-ea"/>
          <a:cs typeface="+mn-cs"/>
        </a:defRPr>
      </a:lvl3pPr>
      <a:lvl4pPr marL="798513" indent="-166688" algn="l" rtl="0" eaLnBrk="0" fontAlgn="base" hangingPunct="0">
        <a:spcBef>
          <a:spcPts val="600"/>
        </a:spcBef>
        <a:spcAft>
          <a:spcPct val="0"/>
        </a:spcAft>
        <a:buClr>
          <a:srgbClr val="FBB034"/>
        </a:buClr>
        <a:buSzPct val="70000"/>
        <a:buFont typeface="Wingdings" pitchFamily="2" charset="2"/>
        <a:buChar char="§"/>
        <a:defRPr sz="1600" kern="1200">
          <a:solidFill>
            <a:schemeClr val="tx1"/>
          </a:solidFill>
          <a:latin typeface="+mn-lt"/>
          <a:ea typeface="+mn-ea"/>
          <a:cs typeface="+mn-cs"/>
        </a:defRPr>
      </a:lvl4pPr>
      <a:lvl5pPr marL="914400" indent="-115888" algn="l" rtl="0" eaLnBrk="0" fontAlgn="base" hangingPunct="0">
        <a:spcBef>
          <a:spcPts val="600"/>
        </a:spcBef>
        <a:spcAft>
          <a:spcPct val="0"/>
        </a:spcAft>
        <a:buClr>
          <a:srgbClr val="FBB034"/>
        </a:buClr>
        <a:buSzPct val="70000"/>
        <a:buFont typeface="Wingdings" pitchFamily="2" charset="2"/>
        <a:buChar char="§"/>
        <a:defRPr sz="13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080604_newyork_02.jpg"/>
          <p:cNvPicPr>
            <a:picLocks noChangeAspect="1"/>
          </p:cNvPicPr>
          <p:nvPr/>
        </p:nvPicPr>
        <p:blipFill>
          <a:blip r:embed="rId3" cstate="screen">
            <a:extLst>
              <a:ext uri="{28A0092B-C50C-407E-A947-70E740481C1C}">
                <a14:useLocalDpi xmlns:a14="http://schemas.microsoft.com/office/drawing/2010/main" xmlns=""/>
              </a:ext>
            </a:extLst>
          </a:blip>
          <a:srcRect/>
          <a:stretch>
            <a:fillRect/>
          </a:stretch>
        </p:blipFill>
        <p:spPr>
          <a:xfrm>
            <a:off x="0" y="2438400"/>
            <a:ext cx="9144000" cy="3992562"/>
          </a:xfrm>
          <a:prstGeom prst="rect">
            <a:avLst/>
          </a:prstGeom>
        </p:spPr>
      </p:pic>
      <p:pic>
        <p:nvPicPr>
          <p:cNvPr id="7" name="圖片 6"/>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76200" y="1447800"/>
            <a:ext cx="912421" cy="910600"/>
          </a:xfrm>
          <a:prstGeom prst="rect">
            <a:avLst/>
          </a:prstGeom>
        </p:spPr>
      </p:pic>
      <p:sp>
        <p:nvSpPr>
          <p:cNvPr id="6" name="Title 1"/>
          <p:cNvSpPr txBox="1">
            <a:spLocks/>
          </p:cNvSpPr>
          <p:nvPr/>
        </p:nvSpPr>
        <p:spPr bwMode="auto">
          <a:xfrm>
            <a:off x="1066800" y="1671935"/>
            <a:ext cx="8153400" cy="461665"/>
          </a:xfrm>
          <a:prstGeom prst="rect">
            <a:avLst/>
          </a:prstGeom>
          <a:noFill/>
          <a:ln w="9525">
            <a:noFill/>
            <a:miter lim="800000"/>
            <a:headEnd/>
            <a:tailEnd/>
          </a:ln>
        </p:spPr>
        <p:txBody>
          <a:bodyPr vert="horz" wrap="square" lIns="0" tIns="0" rIns="0" bIns="0" numCol="1" anchor="ctr" anchorCtr="0" compatLnSpc="1">
            <a:spAutoFit/>
          </a:bodyPr>
          <a:lstStyle>
            <a:lvl1pPr algn="l" rtl="0" eaLnBrk="0" fontAlgn="base" hangingPunct="0">
              <a:spcBef>
                <a:spcPct val="0"/>
              </a:spcBef>
              <a:spcAft>
                <a:spcPct val="0"/>
              </a:spcAft>
              <a:defRPr sz="2400" b="0" kern="1200" cap="none" spc="0">
                <a:ln>
                  <a:noFill/>
                </a:ln>
                <a:solidFill>
                  <a:schemeClr val="tx1"/>
                </a:solidFill>
                <a:effectLst/>
                <a:latin typeface="Apple LiGothic Medium"/>
                <a:ea typeface="Apple LiGothic Medium"/>
                <a:cs typeface="Apple LiGothic Medium"/>
              </a:defRPr>
            </a:lvl1pPr>
            <a:lvl2pPr algn="l" rtl="0" eaLnBrk="0" fontAlgn="base" hangingPunct="0">
              <a:spcBef>
                <a:spcPct val="0"/>
              </a:spcBef>
              <a:spcAft>
                <a:spcPct val="0"/>
              </a:spcAft>
              <a:defRPr sz="2400">
                <a:solidFill>
                  <a:schemeClr val="bg2"/>
                </a:solidFill>
                <a:latin typeface="Adobe Clean" pitchFamily="34" charset="0"/>
              </a:defRPr>
            </a:lvl2pPr>
            <a:lvl3pPr algn="l" rtl="0" eaLnBrk="0" fontAlgn="base" hangingPunct="0">
              <a:spcBef>
                <a:spcPct val="0"/>
              </a:spcBef>
              <a:spcAft>
                <a:spcPct val="0"/>
              </a:spcAft>
              <a:defRPr sz="2400">
                <a:solidFill>
                  <a:schemeClr val="bg2"/>
                </a:solidFill>
                <a:latin typeface="Adobe Clean" pitchFamily="34" charset="0"/>
              </a:defRPr>
            </a:lvl3pPr>
            <a:lvl4pPr algn="l" rtl="0" eaLnBrk="0" fontAlgn="base" hangingPunct="0">
              <a:spcBef>
                <a:spcPct val="0"/>
              </a:spcBef>
              <a:spcAft>
                <a:spcPct val="0"/>
              </a:spcAft>
              <a:defRPr sz="2400">
                <a:solidFill>
                  <a:schemeClr val="bg2"/>
                </a:solidFill>
                <a:latin typeface="Adobe Clean" pitchFamily="34" charset="0"/>
              </a:defRPr>
            </a:lvl4pPr>
            <a:lvl5pPr algn="l" rtl="0" eaLnBrk="0" fontAlgn="base" hangingPunct="0">
              <a:spcBef>
                <a:spcPct val="0"/>
              </a:spcBef>
              <a:spcAft>
                <a:spcPct val="0"/>
              </a:spcAft>
              <a:defRPr sz="2400">
                <a:solidFill>
                  <a:schemeClr val="bg2"/>
                </a:solidFill>
                <a:latin typeface="Adobe Clean" pitchFamily="34" charset="0"/>
              </a:defRPr>
            </a:lvl5pPr>
            <a:lvl6pPr marL="457200" algn="l" rtl="0" fontAlgn="base">
              <a:spcBef>
                <a:spcPct val="0"/>
              </a:spcBef>
              <a:spcAft>
                <a:spcPct val="0"/>
              </a:spcAft>
              <a:defRPr sz="2400">
                <a:solidFill>
                  <a:schemeClr val="bg2"/>
                </a:solidFill>
                <a:latin typeface="Adobe Clean" pitchFamily="34" charset="0"/>
              </a:defRPr>
            </a:lvl6pPr>
            <a:lvl7pPr marL="914400" algn="l" rtl="0" fontAlgn="base">
              <a:spcBef>
                <a:spcPct val="0"/>
              </a:spcBef>
              <a:spcAft>
                <a:spcPct val="0"/>
              </a:spcAft>
              <a:defRPr sz="2400">
                <a:solidFill>
                  <a:schemeClr val="bg2"/>
                </a:solidFill>
                <a:latin typeface="Adobe Clean" pitchFamily="34" charset="0"/>
              </a:defRPr>
            </a:lvl7pPr>
            <a:lvl8pPr marL="1371600" algn="l" rtl="0" fontAlgn="base">
              <a:spcBef>
                <a:spcPct val="0"/>
              </a:spcBef>
              <a:spcAft>
                <a:spcPct val="0"/>
              </a:spcAft>
              <a:defRPr sz="2400">
                <a:solidFill>
                  <a:schemeClr val="bg2"/>
                </a:solidFill>
                <a:latin typeface="Adobe Clean" pitchFamily="34" charset="0"/>
              </a:defRPr>
            </a:lvl8pPr>
            <a:lvl9pPr marL="1828800" algn="l" rtl="0" fontAlgn="base">
              <a:spcBef>
                <a:spcPct val="0"/>
              </a:spcBef>
              <a:spcAft>
                <a:spcPct val="0"/>
              </a:spcAft>
              <a:defRPr sz="2400">
                <a:solidFill>
                  <a:schemeClr val="bg2"/>
                </a:solidFill>
                <a:latin typeface="Adobe Clean" pitchFamily="34" charset="0"/>
              </a:defRPr>
            </a:lvl9pPr>
          </a:lstStyle>
          <a:p>
            <a:r>
              <a:rPr lang="en-US" sz="3000" dirty="0" smtClean="0">
                <a:effectLst>
                  <a:outerShdw blurRad="38100" dist="38100" dir="2700000" algn="tl">
                    <a:srgbClr val="000000">
                      <a:alpha val="43137"/>
                    </a:srgbClr>
                  </a:outerShdw>
                </a:effectLst>
                <a:latin typeface="Adobe 繁黑體 Std B"/>
                <a:ea typeface="Adobe 繁黑體 Std B"/>
                <a:cs typeface="Adobe 繁黑體 Std B"/>
              </a:rPr>
              <a:t>Adobe Connect</a:t>
            </a:r>
            <a:r>
              <a:rPr lang="zh-TW" altLang="en-US" sz="3000" dirty="0" smtClean="0">
                <a:effectLst>
                  <a:outerShdw blurRad="38100" dist="38100" dir="2700000" algn="tl">
                    <a:srgbClr val="000000">
                      <a:alpha val="43137"/>
                    </a:srgbClr>
                  </a:outerShdw>
                </a:effectLst>
                <a:latin typeface="Adobe 繁黑體 Std B"/>
                <a:ea typeface="Adobe 繁黑體 Std B"/>
                <a:cs typeface="Adobe 繁黑體 Std B"/>
              </a:rPr>
              <a:t> 資安面相關功能介紹</a:t>
            </a:r>
            <a:endParaRPr lang="en-US" sz="3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2800" dirty="0" smtClean="0">
                <a:effectLst>
                  <a:outerShdw blurRad="38100" dist="38100" dir="2700000" algn="tl">
                    <a:srgbClr val="000000">
                      <a:alpha val="43137"/>
                    </a:srgbClr>
                  </a:outerShdw>
                </a:effectLst>
                <a:latin typeface="Adobe 繁黑體 Std B"/>
                <a:ea typeface="Adobe 繁黑體 Std B"/>
                <a:cs typeface="Adobe 繁黑體 Std B"/>
              </a:rPr>
              <a:t>Adobe Connect</a:t>
            </a:r>
            <a:r>
              <a:rPr lang="zh-TW" altLang="en-US" sz="2800" dirty="0" smtClean="0">
                <a:effectLst>
                  <a:outerShdw blurRad="38100" dist="38100" dir="2700000" algn="tl">
                    <a:srgbClr val="000000">
                      <a:alpha val="43137"/>
                    </a:srgbClr>
                  </a:outerShdw>
                </a:effectLst>
                <a:latin typeface="Adobe 繁黑體 Std B"/>
                <a:ea typeface="Adobe 繁黑體 Std B"/>
                <a:cs typeface="Adobe 繁黑體 Std B"/>
              </a:rPr>
              <a:t> 資安面相關功能介紹</a:t>
            </a:r>
            <a:endParaRPr lang="en-US" altLang="zh-TW" sz="2800" dirty="0">
              <a:effectLst>
                <a:outerShdw blurRad="38100" dist="38100" dir="2700000" algn="tl">
                  <a:srgbClr val="000000">
                    <a:alpha val="43137"/>
                  </a:srgbClr>
                </a:outerShdw>
              </a:effectLst>
            </a:endParaRPr>
          </a:p>
        </p:txBody>
      </p:sp>
      <p:sp>
        <p:nvSpPr>
          <p:cNvPr id="13" name="內容版面配置區 2"/>
          <p:cNvSpPr>
            <a:spLocks noGrp="1"/>
          </p:cNvSpPr>
          <p:nvPr>
            <p:ph idx="1"/>
          </p:nvPr>
        </p:nvSpPr>
        <p:spPr>
          <a:xfrm>
            <a:off x="221556" y="1066800"/>
            <a:ext cx="8686800" cy="5181600"/>
          </a:xfrm>
        </p:spPr>
        <p:txBody>
          <a:bodyPr/>
          <a:lstStyle/>
          <a:p>
            <a:pPr>
              <a:buNone/>
            </a:pPr>
            <a:r>
              <a:rPr lang="zh-TW" altLang="en-US" sz="2400" b="1" dirty="0" smtClean="0"/>
              <a:t>四</a:t>
            </a:r>
            <a:r>
              <a:rPr lang="en-US" altLang="zh-TW" sz="2400" b="1" dirty="0" smtClean="0"/>
              <a:t>. SSL </a:t>
            </a:r>
            <a:r>
              <a:rPr lang="zh-TW" altLang="en-US" sz="2400" b="1" dirty="0" smtClean="0"/>
              <a:t>加密</a:t>
            </a:r>
            <a:r>
              <a:rPr lang="zh-TW" altLang="zh-TW" sz="2400" b="1" dirty="0" smtClean="0"/>
              <a:t>機制</a:t>
            </a:r>
          </a:p>
          <a:p>
            <a:r>
              <a:rPr lang="en-US" altLang="zh-TW" sz="2400" dirty="0" smtClean="0"/>
              <a:t>Adobe Connect </a:t>
            </a:r>
            <a:r>
              <a:rPr lang="zh-TW" altLang="en-US" sz="2400" dirty="0" smtClean="0"/>
              <a:t>透過</a:t>
            </a:r>
            <a:r>
              <a:rPr lang="en-US" altLang="zh-TW" sz="2400" dirty="0" smtClean="0"/>
              <a:t>HTTP</a:t>
            </a:r>
            <a:r>
              <a:rPr lang="zh-TW" altLang="en-US" sz="2400" dirty="0" smtClean="0"/>
              <a:t>通訊協定來</a:t>
            </a:r>
            <a:r>
              <a:rPr lang="zh-TW" altLang="zh-TW" sz="2400" dirty="0" smtClean="0"/>
              <a:t>連接</a:t>
            </a:r>
            <a:r>
              <a:rPr lang="zh-TW" altLang="en-US" sz="2400" dirty="0" smtClean="0"/>
              <a:t>使用者</a:t>
            </a:r>
            <a:r>
              <a:rPr lang="zh-TW" altLang="zh-TW" sz="2400" dirty="0" smtClean="0"/>
              <a:t>登錄頁面和連接</a:t>
            </a:r>
            <a:r>
              <a:rPr lang="en-US" altLang="zh-TW" sz="2400" dirty="0" smtClean="0"/>
              <a:t>Web</a:t>
            </a:r>
            <a:r>
              <a:rPr lang="zh-TW" altLang="zh-TW" sz="2400" dirty="0" smtClean="0"/>
              <a:t>服務。</a:t>
            </a:r>
            <a:r>
              <a:rPr lang="zh-TW" altLang="en-US" sz="2400" dirty="0" smtClean="0"/>
              <a:t>並運用</a:t>
            </a:r>
            <a:r>
              <a:rPr lang="en-US" altLang="zh-TW" sz="2400" dirty="0" smtClean="0"/>
              <a:t>RTMP</a:t>
            </a:r>
            <a:r>
              <a:rPr lang="zh-TW" altLang="en-US" sz="2400" dirty="0" smtClean="0"/>
              <a:t>通訊協定</a:t>
            </a:r>
            <a:r>
              <a:rPr lang="zh-TW" altLang="zh-TW" sz="2400" dirty="0" smtClean="0"/>
              <a:t>連接包含</a:t>
            </a:r>
            <a:r>
              <a:rPr lang="zh-TW" altLang="en-US" sz="2400" dirty="0" smtClean="0"/>
              <a:t>多</a:t>
            </a:r>
            <a:r>
              <a:rPr lang="zh-TW" altLang="zh-TW" sz="2400" dirty="0" smtClean="0"/>
              <a:t>媒體</a:t>
            </a:r>
            <a:r>
              <a:rPr lang="zh-TW" altLang="en-US" sz="2400" dirty="0" smtClean="0"/>
              <a:t>資訊</a:t>
            </a:r>
            <a:r>
              <a:rPr lang="zh-TW" altLang="zh-TW" sz="2400" dirty="0" smtClean="0"/>
              <a:t>，</a:t>
            </a:r>
            <a:r>
              <a:rPr lang="zh-TW" altLang="en-US" sz="2400" dirty="0" smtClean="0"/>
              <a:t>例</a:t>
            </a:r>
            <a:r>
              <a:rPr lang="zh-TW" altLang="zh-TW" sz="2400" dirty="0" smtClean="0"/>
              <a:t>如</a:t>
            </a:r>
            <a:r>
              <a:rPr lang="en-US" altLang="zh-TW" sz="2400" dirty="0" smtClean="0"/>
              <a:t>Connect</a:t>
            </a:r>
            <a:r>
              <a:rPr lang="zh-TW" altLang="zh-TW" sz="2400" dirty="0" smtClean="0"/>
              <a:t>會議</a:t>
            </a:r>
            <a:r>
              <a:rPr lang="zh-TW" altLang="en-US" sz="2400" dirty="0" smtClean="0"/>
              <a:t>的</a:t>
            </a:r>
            <a:r>
              <a:rPr lang="zh-TW" altLang="zh-TW" sz="2400" dirty="0" smtClean="0"/>
              <a:t>視</a:t>
            </a:r>
            <a:r>
              <a:rPr lang="zh-TW" altLang="en-US" sz="2400" dirty="0" smtClean="0"/>
              <a:t>訊</a:t>
            </a:r>
            <a:r>
              <a:rPr lang="zh-TW" altLang="zh-TW" sz="2400" dirty="0" smtClean="0"/>
              <a:t>，音</a:t>
            </a:r>
            <a:r>
              <a:rPr lang="zh-TW" altLang="en-US" sz="2400" dirty="0" smtClean="0"/>
              <a:t>效的串</a:t>
            </a:r>
            <a:r>
              <a:rPr lang="zh-TW" altLang="zh-TW" sz="2400" dirty="0" smtClean="0"/>
              <a:t>流</a:t>
            </a:r>
            <a:r>
              <a:rPr lang="zh-TW" altLang="en-US" sz="2400" dirty="0" smtClean="0"/>
              <a:t>、</a:t>
            </a:r>
            <a:r>
              <a:rPr lang="zh-TW" altLang="zh-TW" sz="2400" dirty="0" smtClean="0"/>
              <a:t>以及聊天</a:t>
            </a:r>
            <a:r>
              <a:rPr lang="zh-TW" altLang="en-US" sz="2400" dirty="0" smtClean="0"/>
              <a:t>內容等</a:t>
            </a:r>
            <a:r>
              <a:rPr lang="zh-TW" altLang="zh-TW" sz="2400" dirty="0" smtClean="0"/>
              <a:t>會議室</a:t>
            </a:r>
            <a:r>
              <a:rPr lang="zh-TW" altLang="en-US" sz="2400" dirty="0" smtClean="0"/>
              <a:t>資訊</a:t>
            </a:r>
            <a:r>
              <a:rPr lang="zh-TW" altLang="zh-TW" sz="2400" dirty="0" smtClean="0"/>
              <a:t>。</a:t>
            </a:r>
            <a:endParaRPr lang="en-US" altLang="zh-TW" sz="2400" dirty="0" smtClean="0"/>
          </a:p>
          <a:p>
            <a:r>
              <a:rPr lang="zh-TW" altLang="en-US" sz="2400" dirty="0" smtClean="0"/>
              <a:t>透過</a:t>
            </a:r>
            <a:r>
              <a:rPr lang="en-US" altLang="zh-TW" sz="2400" dirty="0" smtClean="0"/>
              <a:t>SSL</a:t>
            </a:r>
            <a:r>
              <a:rPr lang="zh-TW" altLang="en-US" sz="2400" dirty="0" smtClean="0"/>
              <a:t>設定</a:t>
            </a:r>
            <a:r>
              <a:rPr lang="zh-TW" altLang="zh-TW" sz="2400" dirty="0" smtClean="0"/>
              <a:t>，（</a:t>
            </a:r>
            <a:r>
              <a:rPr lang="en-US" altLang="zh-TW" sz="2400" dirty="0" smtClean="0"/>
              <a:t>HTTPS</a:t>
            </a:r>
            <a:r>
              <a:rPr lang="zh-TW" altLang="zh-TW" sz="2400" dirty="0" smtClean="0"/>
              <a:t>協</a:t>
            </a:r>
            <a:r>
              <a:rPr lang="zh-TW" altLang="en-US" sz="2400" dirty="0" smtClean="0"/>
              <a:t>定 </a:t>
            </a:r>
            <a:r>
              <a:rPr lang="en-US" altLang="zh-TW" sz="2400" dirty="0" smtClean="0"/>
              <a:t>RTMPS</a:t>
            </a:r>
            <a:r>
              <a:rPr lang="zh-TW" altLang="zh-TW" sz="2400" dirty="0" smtClean="0"/>
              <a:t>協</a:t>
            </a:r>
            <a:r>
              <a:rPr lang="zh-TW" altLang="en-US" sz="2400" dirty="0" smtClean="0"/>
              <a:t>定</a:t>
            </a:r>
            <a:r>
              <a:rPr lang="zh-TW" altLang="zh-TW" sz="2400" dirty="0" smtClean="0"/>
              <a:t>），</a:t>
            </a:r>
            <a:r>
              <a:rPr lang="zh-TW" altLang="en-US" sz="2400" dirty="0" smtClean="0"/>
              <a:t>在</a:t>
            </a:r>
            <a:r>
              <a:rPr lang="en-US" altLang="zh-TW" sz="2400" dirty="0" smtClean="0"/>
              <a:t>Adobe Connect</a:t>
            </a:r>
            <a:r>
              <a:rPr lang="zh-TW" altLang="en-US" sz="2400" dirty="0" smtClean="0"/>
              <a:t> 伺服器和瀏覽器之間以加解密方式溝通，這個溝通過程確保了所有在伺服器與瀏覽器之間通過資料的私密性與完整性，</a:t>
            </a:r>
            <a:r>
              <a:rPr lang="zh-TW" altLang="zh-TW" sz="2400" dirty="0" smtClean="0"/>
              <a:t>您可以</a:t>
            </a:r>
            <a:r>
              <a:rPr lang="zh-TW" altLang="en-US" sz="2400" dirty="0" smtClean="0"/>
              <a:t>防止</a:t>
            </a:r>
            <a:r>
              <a:rPr lang="zh-TW" altLang="zh-TW" sz="2400" dirty="0" smtClean="0"/>
              <a:t>未經授權的訪問</a:t>
            </a:r>
            <a:r>
              <a:rPr lang="zh-TW" altLang="en-US" sz="2400" dirty="0" smtClean="0"/>
              <a:t>以及更</a:t>
            </a:r>
            <a:r>
              <a:rPr lang="zh-TW" altLang="zh-TW" sz="2400" dirty="0" smtClean="0"/>
              <a:t>安全的</a:t>
            </a:r>
            <a:r>
              <a:rPr lang="zh-TW" altLang="en-US" sz="2400" dirty="0" smtClean="0"/>
              <a:t>使用</a:t>
            </a:r>
            <a:r>
              <a:rPr lang="en-US" altLang="zh-TW" sz="2400" dirty="0" smtClean="0"/>
              <a:t>Adobe Connect</a:t>
            </a:r>
            <a:r>
              <a:rPr lang="zh-TW" altLang="en-US" sz="2400" dirty="0" smtClean="0"/>
              <a:t>影音視訊</a:t>
            </a:r>
            <a:r>
              <a:rPr lang="zh-TW" altLang="zh-TW" sz="2400" dirty="0" smtClean="0"/>
              <a:t>會議。</a:t>
            </a:r>
            <a:endParaRPr lang="en-US" altLang="zh-TW" sz="2400" dirty="0" smtClean="0"/>
          </a:p>
        </p:txBody>
      </p:sp>
    </p:spTree>
    <p:extLst>
      <p:ext uri="{BB962C8B-B14F-4D97-AF65-F5344CB8AC3E}">
        <p14:creationId xmlns:p14="http://schemas.microsoft.com/office/powerpoint/2010/main" xmlns="" val="12487814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2800" dirty="0" smtClean="0">
                <a:effectLst>
                  <a:outerShdw blurRad="38100" dist="38100" dir="2700000" algn="tl">
                    <a:srgbClr val="000000">
                      <a:alpha val="43137"/>
                    </a:srgbClr>
                  </a:outerShdw>
                </a:effectLst>
                <a:latin typeface="Adobe 繁黑體 Std B"/>
                <a:ea typeface="Adobe 繁黑體 Std B"/>
                <a:cs typeface="Adobe 繁黑體 Std B"/>
              </a:rPr>
              <a:t>Adobe Connect</a:t>
            </a:r>
            <a:r>
              <a:rPr lang="zh-TW" altLang="en-US" sz="2800" dirty="0" smtClean="0">
                <a:effectLst>
                  <a:outerShdw blurRad="38100" dist="38100" dir="2700000" algn="tl">
                    <a:srgbClr val="000000">
                      <a:alpha val="43137"/>
                    </a:srgbClr>
                  </a:outerShdw>
                </a:effectLst>
                <a:latin typeface="Adobe 繁黑體 Std B"/>
                <a:ea typeface="Adobe 繁黑體 Std B"/>
                <a:cs typeface="Adobe 繁黑體 Std B"/>
              </a:rPr>
              <a:t> 資安面相關功能介紹</a:t>
            </a:r>
            <a:endParaRPr lang="en-US" altLang="zh-TW" sz="2800" dirty="0">
              <a:effectLst>
                <a:outerShdw blurRad="38100" dist="38100" dir="2700000" algn="tl">
                  <a:srgbClr val="000000">
                    <a:alpha val="43137"/>
                  </a:srgbClr>
                </a:outerShdw>
              </a:effectLst>
            </a:endParaRPr>
          </a:p>
        </p:txBody>
      </p:sp>
      <p:sp>
        <p:nvSpPr>
          <p:cNvPr id="13" name="內容版面配置區 2"/>
          <p:cNvSpPr>
            <a:spLocks noGrp="1"/>
          </p:cNvSpPr>
          <p:nvPr>
            <p:ph idx="1"/>
          </p:nvPr>
        </p:nvSpPr>
        <p:spPr>
          <a:xfrm>
            <a:off x="221556" y="1066800"/>
            <a:ext cx="8686800" cy="5181600"/>
          </a:xfrm>
        </p:spPr>
        <p:txBody>
          <a:bodyPr/>
          <a:lstStyle/>
          <a:p>
            <a:pPr>
              <a:buNone/>
            </a:pPr>
            <a:r>
              <a:rPr lang="zh-TW" altLang="en-US" sz="2400" b="1" dirty="0" smtClean="0"/>
              <a:t>四</a:t>
            </a:r>
            <a:r>
              <a:rPr lang="en-US" altLang="zh-TW" sz="2400" b="1" dirty="0" smtClean="0"/>
              <a:t>. SSL </a:t>
            </a:r>
            <a:r>
              <a:rPr lang="zh-TW" altLang="en-US" sz="2400" b="1" dirty="0" smtClean="0"/>
              <a:t>加密</a:t>
            </a:r>
            <a:r>
              <a:rPr lang="zh-TW" altLang="zh-TW" sz="2400" b="1" dirty="0" smtClean="0"/>
              <a:t>機制</a:t>
            </a:r>
          </a:p>
          <a:p>
            <a:r>
              <a:rPr lang="en-US" altLang="zh-TW" sz="2400" b="1" dirty="0" smtClean="0"/>
              <a:t>SSL</a:t>
            </a:r>
            <a:r>
              <a:rPr lang="zh-TW" altLang="en-US" sz="2400" dirty="0" smtClean="0"/>
              <a:t>（</a:t>
            </a:r>
            <a:r>
              <a:rPr lang="en-US" altLang="zh-TW" sz="2400" dirty="0" smtClean="0"/>
              <a:t>Security Socket Layer</a:t>
            </a:r>
            <a:r>
              <a:rPr lang="zh-TW" altLang="en-US" sz="2400" dirty="0" smtClean="0"/>
              <a:t>）是一種廣泛運用在網際網路上的資料加密協定，透過它我們可以：</a:t>
            </a:r>
          </a:p>
          <a:p>
            <a:r>
              <a:rPr lang="en-US" altLang="zh-TW" sz="2400" dirty="0" smtClean="0"/>
              <a:t>1. </a:t>
            </a:r>
            <a:r>
              <a:rPr lang="zh-TW" altLang="en-US" sz="2400" dirty="0" smtClean="0"/>
              <a:t>在網際網路上傳輸加密過的資料以達到資安的目的。</a:t>
            </a:r>
            <a:endParaRPr lang="en-US" altLang="zh-TW" sz="2400" dirty="0" smtClean="0"/>
          </a:p>
          <a:p>
            <a:r>
              <a:rPr lang="en-US" altLang="zh-TW" sz="2400" dirty="0" smtClean="0"/>
              <a:t>2. </a:t>
            </a:r>
            <a:r>
              <a:rPr lang="zh-TW" altLang="en-US" sz="2400" dirty="0" smtClean="0"/>
              <a:t>保持從端點</a:t>
            </a:r>
            <a:r>
              <a:rPr lang="en-US" altLang="zh-TW" sz="2400" dirty="0" smtClean="0"/>
              <a:t>A</a:t>
            </a:r>
            <a:r>
              <a:rPr lang="zh-TW" altLang="en-US" sz="2400" dirty="0" smtClean="0"/>
              <a:t>到端點</a:t>
            </a:r>
            <a:r>
              <a:rPr lang="en-US" altLang="zh-TW" sz="2400" dirty="0" smtClean="0"/>
              <a:t>B</a:t>
            </a:r>
            <a:r>
              <a:rPr lang="zh-TW" altLang="en-US" sz="2400" dirty="0" smtClean="0"/>
              <a:t>的傳送路途中資料的完整性。</a:t>
            </a:r>
            <a:endParaRPr lang="en-US" altLang="zh-TW" sz="2400" dirty="0" smtClean="0"/>
          </a:p>
          <a:p>
            <a:r>
              <a:rPr lang="en-US" altLang="zh-TW" sz="2400" dirty="0" smtClean="0"/>
              <a:t>3. </a:t>
            </a:r>
            <a:r>
              <a:rPr lang="zh-TW" altLang="en-US" sz="2400" dirty="0" smtClean="0"/>
              <a:t>透過</a:t>
            </a:r>
            <a:r>
              <a:rPr lang="en-US" altLang="zh-TW" sz="2400" dirty="0" smtClean="0"/>
              <a:t>SSL</a:t>
            </a:r>
            <a:r>
              <a:rPr lang="zh-TW" altLang="en-US" sz="2400" dirty="0" smtClean="0"/>
              <a:t>憑證內的公共金鑰加密資料傳輸至伺服器端，伺服器端用私密金鑰解密來證明自己的身份。</a:t>
            </a:r>
            <a:endParaRPr lang="en-US" altLang="zh-TW" sz="2400" dirty="0" smtClean="0"/>
          </a:p>
        </p:txBody>
      </p:sp>
    </p:spTree>
    <p:extLst>
      <p:ext uri="{BB962C8B-B14F-4D97-AF65-F5344CB8AC3E}">
        <p14:creationId xmlns:p14="http://schemas.microsoft.com/office/powerpoint/2010/main" xmlns="" val="12487814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2800" dirty="0" smtClean="0">
                <a:effectLst>
                  <a:outerShdw blurRad="38100" dist="38100" dir="2700000" algn="tl">
                    <a:srgbClr val="000000">
                      <a:alpha val="43137"/>
                    </a:srgbClr>
                  </a:outerShdw>
                </a:effectLst>
                <a:latin typeface="Adobe 繁黑體 Std B"/>
                <a:ea typeface="Adobe 繁黑體 Std B"/>
                <a:cs typeface="Adobe 繁黑體 Std B"/>
              </a:rPr>
              <a:t>Adobe Connect</a:t>
            </a:r>
            <a:r>
              <a:rPr lang="zh-TW" altLang="en-US" sz="2800" dirty="0" smtClean="0">
                <a:effectLst>
                  <a:outerShdw blurRad="38100" dist="38100" dir="2700000" algn="tl">
                    <a:srgbClr val="000000">
                      <a:alpha val="43137"/>
                    </a:srgbClr>
                  </a:outerShdw>
                </a:effectLst>
                <a:latin typeface="Adobe 繁黑體 Std B"/>
                <a:ea typeface="Adobe 繁黑體 Std B"/>
                <a:cs typeface="Adobe 繁黑體 Std B"/>
              </a:rPr>
              <a:t> 資安面相關功能介紹</a:t>
            </a:r>
            <a:endParaRPr lang="en-US" altLang="zh-TW" sz="2800" dirty="0">
              <a:effectLst>
                <a:outerShdw blurRad="38100" dist="38100" dir="2700000" algn="tl">
                  <a:srgbClr val="000000">
                    <a:alpha val="43137"/>
                  </a:srgbClr>
                </a:outerShdw>
              </a:effectLst>
            </a:endParaRPr>
          </a:p>
        </p:txBody>
      </p:sp>
      <p:sp>
        <p:nvSpPr>
          <p:cNvPr id="13" name="內容版面配置區 2"/>
          <p:cNvSpPr>
            <a:spLocks noGrp="1"/>
          </p:cNvSpPr>
          <p:nvPr>
            <p:ph idx="1"/>
          </p:nvPr>
        </p:nvSpPr>
        <p:spPr>
          <a:xfrm>
            <a:off x="221556" y="1066800"/>
            <a:ext cx="8686800" cy="5181600"/>
          </a:xfrm>
        </p:spPr>
        <p:txBody>
          <a:bodyPr/>
          <a:lstStyle/>
          <a:p>
            <a:pPr>
              <a:buNone/>
            </a:pPr>
            <a:r>
              <a:rPr lang="zh-TW" altLang="en-US" sz="2400" b="1" dirty="0" smtClean="0"/>
              <a:t>五</a:t>
            </a:r>
            <a:r>
              <a:rPr lang="en-US" altLang="zh-TW" sz="2400" b="1" dirty="0" smtClean="0"/>
              <a:t>. LDAP</a:t>
            </a:r>
            <a:r>
              <a:rPr lang="zh-TW" altLang="zh-TW" sz="2400" b="1" dirty="0" smtClean="0"/>
              <a:t>整合</a:t>
            </a:r>
          </a:p>
          <a:p>
            <a:r>
              <a:rPr lang="en-US" altLang="zh-TW" sz="2400" dirty="0" smtClean="0"/>
              <a:t>Adobe Connect </a:t>
            </a:r>
            <a:r>
              <a:rPr lang="zh-TW" altLang="en-US" sz="2400" dirty="0" smtClean="0"/>
              <a:t>可以</a:t>
            </a:r>
            <a:r>
              <a:rPr lang="zh-TW" altLang="zh-TW" sz="2400" dirty="0" smtClean="0"/>
              <a:t>與</a:t>
            </a:r>
            <a:r>
              <a:rPr lang="en-US" altLang="zh-TW" sz="2400" dirty="0" smtClean="0"/>
              <a:t>LDAP</a:t>
            </a:r>
            <a:r>
              <a:rPr lang="zh-TW" altLang="zh-TW" sz="2400" dirty="0" smtClean="0"/>
              <a:t>目錄服務</a:t>
            </a:r>
            <a:r>
              <a:rPr lang="zh-TW" altLang="en-US" sz="2400" dirty="0" smtClean="0"/>
              <a:t>進行整合</a:t>
            </a:r>
            <a:r>
              <a:rPr lang="zh-TW" altLang="zh-TW" sz="2400" dirty="0" smtClean="0"/>
              <a:t>，根據</a:t>
            </a:r>
            <a:r>
              <a:rPr lang="en-US" altLang="zh-TW" sz="2400" dirty="0" smtClean="0"/>
              <a:t>LDAP </a:t>
            </a:r>
            <a:r>
              <a:rPr lang="zh-TW" altLang="zh-TW" sz="2400" dirty="0" smtClean="0"/>
              <a:t>目錄</a:t>
            </a:r>
            <a:r>
              <a:rPr lang="zh-TW" altLang="en-US" sz="2400" dirty="0" smtClean="0"/>
              <a:t>來</a:t>
            </a:r>
            <a:r>
              <a:rPr lang="zh-TW" altLang="zh-TW" sz="2400" dirty="0" smtClean="0"/>
              <a:t>驗證</a:t>
            </a:r>
            <a:r>
              <a:rPr lang="zh-TW" altLang="en-US" sz="2400" dirty="0" smtClean="0"/>
              <a:t>使用者</a:t>
            </a:r>
            <a:r>
              <a:rPr lang="zh-TW" altLang="zh-TW" sz="2400" dirty="0" smtClean="0"/>
              <a:t>身份</a:t>
            </a:r>
            <a:r>
              <a:rPr lang="zh-TW" altLang="en-US" sz="2400" dirty="0" smtClean="0"/>
              <a:t>，透</a:t>
            </a:r>
            <a:r>
              <a:rPr lang="zh-TW" altLang="zh-TW" sz="2400" dirty="0" smtClean="0"/>
              <a:t>過與</a:t>
            </a:r>
            <a:r>
              <a:rPr lang="en-US" altLang="zh-TW" sz="2400" dirty="0" smtClean="0"/>
              <a:t>LDAP</a:t>
            </a:r>
            <a:r>
              <a:rPr lang="zh-TW" altLang="zh-TW" sz="2400" dirty="0" smtClean="0"/>
              <a:t>目錄服務</a:t>
            </a:r>
            <a:r>
              <a:rPr lang="zh-TW" altLang="en-US" sz="2400" dirty="0" smtClean="0"/>
              <a:t>整合</a:t>
            </a:r>
            <a:r>
              <a:rPr lang="zh-TW" altLang="zh-TW" sz="2400" dirty="0" smtClean="0"/>
              <a:t>進行手動或定時同步的方式，在</a:t>
            </a:r>
            <a:r>
              <a:rPr lang="en-US" altLang="zh-TW" sz="2400" dirty="0" smtClean="0"/>
              <a:t>Adobe Connect </a:t>
            </a:r>
            <a:r>
              <a:rPr lang="zh-TW" altLang="zh-TW" sz="2400" dirty="0" smtClean="0"/>
              <a:t>中自動</a:t>
            </a:r>
            <a:r>
              <a:rPr lang="zh-TW" altLang="en-US" sz="2400" dirty="0" smtClean="0"/>
              <a:t>建立使用者帳號與群組</a:t>
            </a:r>
            <a:r>
              <a:rPr lang="zh-TW" altLang="zh-TW" sz="2400" dirty="0" smtClean="0"/>
              <a:t>。</a:t>
            </a:r>
          </a:p>
          <a:p>
            <a:r>
              <a:rPr lang="zh-TW" altLang="en-US" sz="2400" dirty="0" smtClean="0"/>
              <a:t>簡易說明如下：</a:t>
            </a:r>
            <a:r>
              <a:rPr lang="en-US" altLang="zh-TW" sz="2400" dirty="0" smtClean="0"/>
              <a:t>Adobe Connect </a:t>
            </a:r>
            <a:r>
              <a:rPr lang="zh-TW" altLang="zh-TW" sz="2400" dirty="0" smtClean="0"/>
              <a:t>作為</a:t>
            </a:r>
            <a:r>
              <a:rPr lang="en-US" altLang="zh-TW" sz="2400" dirty="0" smtClean="0"/>
              <a:t>LDAP </a:t>
            </a:r>
            <a:r>
              <a:rPr lang="zh-TW" altLang="en-US" sz="2400" dirty="0" smtClean="0"/>
              <a:t>使用者</a:t>
            </a:r>
            <a:r>
              <a:rPr lang="zh-TW" altLang="zh-TW" sz="2400" dirty="0" smtClean="0"/>
              <a:t>端連接到</a:t>
            </a:r>
            <a:r>
              <a:rPr lang="en-US" altLang="zh-TW" sz="2400" dirty="0" smtClean="0"/>
              <a:t>LDAP </a:t>
            </a:r>
            <a:r>
              <a:rPr lang="zh-TW" altLang="zh-TW" sz="2400" dirty="0" smtClean="0"/>
              <a:t>目錄服務</a:t>
            </a:r>
            <a:r>
              <a:rPr lang="zh-TW" altLang="en-US" sz="2400" dirty="0" smtClean="0"/>
              <a:t>，</a:t>
            </a:r>
            <a:r>
              <a:rPr lang="en-US" altLang="zh-TW" sz="2400" dirty="0" smtClean="0"/>
              <a:t> Adobe Connect </a:t>
            </a:r>
            <a:r>
              <a:rPr lang="zh-TW" altLang="en-US" sz="2400" dirty="0" smtClean="0"/>
              <a:t>匯</a:t>
            </a:r>
            <a:r>
              <a:rPr lang="zh-TW" altLang="zh-TW" sz="2400" dirty="0" smtClean="0"/>
              <a:t>入</a:t>
            </a:r>
            <a:r>
              <a:rPr lang="zh-TW" altLang="en-US" sz="2400" dirty="0" smtClean="0"/>
              <a:t>使用者</a:t>
            </a:r>
            <a:r>
              <a:rPr lang="zh-TW" altLang="zh-TW" sz="2400" dirty="0" smtClean="0"/>
              <a:t>和</a:t>
            </a:r>
            <a:r>
              <a:rPr lang="zh-TW" altLang="en-US" sz="2400" dirty="0" smtClean="0"/>
              <a:t>群</a:t>
            </a:r>
            <a:r>
              <a:rPr lang="zh-TW" altLang="zh-TW" sz="2400" dirty="0" smtClean="0"/>
              <a:t>組，並與</a:t>
            </a:r>
            <a:r>
              <a:rPr lang="en-US" altLang="zh-TW" sz="2400" dirty="0" smtClean="0"/>
              <a:t>LDAP </a:t>
            </a:r>
            <a:r>
              <a:rPr lang="zh-TW" altLang="zh-TW" sz="2400" dirty="0" smtClean="0"/>
              <a:t>目錄服務同步有關這些</a:t>
            </a:r>
            <a:r>
              <a:rPr lang="zh-TW" altLang="en-US" sz="2400" dirty="0" smtClean="0"/>
              <a:t>使用者</a:t>
            </a:r>
            <a:r>
              <a:rPr lang="zh-TW" altLang="zh-TW" sz="2400" dirty="0" smtClean="0"/>
              <a:t>和</a:t>
            </a:r>
            <a:r>
              <a:rPr lang="zh-TW" altLang="en-US" sz="2400" dirty="0" smtClean="0"/>
              <a:t>群</a:t>
            </a:r>
            <a:r>
              <a:rPr lang="zh-TW" altLang="zh-TW" sz="2400" dirty="0" smtClean="0"/>
              <a:t>組的</a:t>
            </a:r>
            <a:r>
              <a:rPr lang="zh-TW" altLang="en-US" sz="2400" dirty="0" smtClean="0"/>
              <a:t>資料</a:t>
            </a:r>
            <a:r>
              <a:rPr lang="zh-TW" altLang="zh-TW" sz="2400" dirty="0" smtClean="0"/>
              <a:t>。</a:t>
            </a:r>
            <a:endParaRPr lang="en-US" altLang="zh-TW" sz="2400" dirty="0" smtClean="0"/>
          </a:p>
          <a:p>
            <a:r>
              <a:rPr lang="zh-TW" altLang="zh-TW" sz="2400" dirty="0" smtClean="0"/>
              <a:t>您還可以</a:t>
            </a:r>
            <a:r>
              <a:rPr lang="zh-TW" altLang="en-US" sz="2400" dirty="0" smtClean="0"/>
              <a:t>設定</a:t>
            </a:r>
            <a:r>
              <a:rPr lang="en-US" altLang="zh-TW" sz="2400" dirty="0" smtClean="0"/>
              <a:t>Adobe Connect</a:t>
            </a:r>
            <a:r>
              <a:rPr lang="zh-TW" altLang="en-US" sz="2400" dirty="0" smtClean="0"/>
              <a:t>在登入會議時</a:t>
            </a:r>
            <a:r>
              <a:rPr lang="zh-TW" altLang="zh-TW" sz="2400" dirty="0" smtClean="0"/>
              <a:t>，根據</a:t>
            </a:r>
            <a:r>
              <a:rPr lang="en-US" altLang="zh-TW" sz="2400" dirty="0" smtClean="0"/>
              <a:t>LDAP </a:t>
            </a:r>
            <a:r>
              <a:rPr lang="zh-TW" altLang="zh-TW" sz="2400" dirty="0" smtClean="0"/>
              <a:t>目錄服務驗證</a:t>
            </a:r>
            <a:r>
              <a:rPr lang="zh-TW" altLang="en-US" sz="2400" dirty="0" smtClean="0"/>
              <a:t>使用者</a:t>
            </a:r>
            <a:r>
              <a:rPr lang="zh-TW" altLang="zh-TW" sz="2400" dirty="0" smtClean="0"/>
              <a:t>身份。</a:t>
            </a:r>
          </a:p>
          <a:p>
            <a:r>
              <a:rPr lang="zh-TW" altLang="zh-TW" sz="2400" dirty="0" smtClean="0"/>
              <a:t>任何符合</a:t>
            </a:r>
            <a:r>
              <a:rPr lang="en-US" altLang="zh-TW" sz="2400" dirty="0" smtClean="0"/>
              <a:t>LDAP</a:t>
            </a:r>
            <a:r>
              <a:rPr lang="zh-TW" altLang="en-US" sz="2400" dirty="0" smtClean="0"/>
              <a:t>架構</a:t>
            </a:r>
            <a:r>
              <a:rPr lang="zh-TW" altLang="zh-TW" sz="2400" dirty="0" smtClean="0"/>
              <a:t>的目錄服務都可與</a:t>
            </a:r>
            <a:r>
              <a:rPr lang="en-US" altLang="zh-TW" sz="2400" dirty="0" smtClean="0"/>
              <a:t>Adobe Connect</a:t>
            </a:r>
            <a:r>
              <a:rPr lang="zh-TW" altLang="en-US" sz="2400" dirty="0" smtClean="0"/>
              <a:t>整合</a:t>
            </a:r>
            <a:endParaRPr lang="en-US" altLang="zh-TW" sz="2400" dirty="0" smtClean="0"/>
          </a:p>
          <a:p>
            <a:pPr>
              <a:buNone/>
            </a:pPr>
            <a:r>
              <a:rPr lang="zh-TW" altLang="zh-TW" sz="2400" dirty="0" smtClean="0"/>
              <a:t>。 </a:t>
            </a:r>
            <a:r>
              <a:rPr lang="en-US" altLang="zh-TW" sz="2400" dirty="0" smtClean="0"/>
              <a:t> </a:t>
            </a:r>
            <a:endParaRPr lang="zh-TW" altLang="en-US" sz="2400" dirty="0">
              <a:latin typeface="Adobe 繁黑體 Std B" pitchFamily="34" charset="-120"/>
              <a:ea typeface="Adobe 繁黑體 Std B" pitchFamily="34" charset="-120"/>
              <a:cs typeface="Apple LiGothic Medium"/>
            </a:endParaRPr>
          </a:p>
        </p:txBody>
      </p:sp>
    </p:spTree>
    <p:extLst>
      <p:ext uri="{BB962C8B-B14F-4D97-AF65-F5344CB8AC3E}">
        <p14:creationId xmlns:p14="http://schemas.microsoft.com/office/powerpoint/2010/main" xmlns="" val="12487814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2800" dirty="0" smtClean="0">
                <a:effectLst>
                  <a:outerShdw blurRad="38100" dist="38100" dir="2700000" algn="tl">
                    <a:srgbClr val="000000">
                      <a:alpha val="43137"/>
                    </a:srgbClr>
                  </a:outerShdw>
                </a:effectLst>
                <a:latin typeface="Adobe 繁黑體 Std B"/>
                <a:ea typeface="Adobe 繁黑體 Std B"/>
                <a:cs typeface="Adobe 繁黑體 Std B"/>
              </a:rPr>
              <a:t>Adobe Connect</a:t>
            </a:r>
            <a:r>
              <a:rPr lang="zh-TW" altLang="en-US" sz="2800" dirty="0" smtClean="0">
                <a:effectLst>
                  <a:outerShdw blurRad="38100" dist="38100" dir="2700000" algn="tl">
                    <a:srgbClr val="000000">
                      <a:alpha val="43137"/>
                    </a:srgbClr>
                  </a:outerShdw>
                </a:effectLst>
                <a:latin typeface="Adobe 繁黑體 Std B"/>
                <a:ea typeface="Adobe 繁黑體 Std B"/>
                <a:cs typeface="Adobe 繁黑體 Std B"/>
              </a:rPr>
              <a:t> 資安面相關功能介紹</a:t>
            </a:r>
            <a:endParaRPr lang="en-US" altLang="zh-TW" sz="2800" dirty="0">
              <a:effectLst>
                <a:outerShdw blurRad="38100" dist="38100" dir="2700000" algn="tl">
                  <a:srgbClr val="000000">
                    <a:alpha val="43137"/>
                  </a:srgbClr>
                </a:outerShdw>
              </a:effectLst>
            </a:endParaRPr>
          </a:p>
        </p:txBody>
      </p:sp>
      <p:sp>
        <p:nvSpPr>
          <p:cNvPr id="13" name="內容版面配置區 2"/>
          <p:cNvSpPr>
            <a:spLocks noGrp="1"/>
          </p:cNvSpPr>
          <p:nvPr>
            <p:ph idx="1"/>
          </p:nvPr>
        </p:nvSpPr>
        <p:spPr>
          <a:xfrm>
            <a:off x="221556" y="1066800"/>
            <a:ext cx="8686800" cy="5181600"/>
          </a:xfrm>
        </p:spPr>
        <p:txBody>
          <a:bodyPr/>
          <a:lstStyle/>
          <a:p>
            <a:pPr>
              <a:buNone/>
            </a:pPr>
            <a:r>
              <a:rPr lang="zh-TW" altLang="en-US" sz="2400" b="1" dirty="0" smtClean="0"/>
              <a:t>五</a:t>
            </a:r>
            <a:r>
              <a:rPr lang="en-US" altLang="zh-TW" sz="2400" b="1" dirty="0" smtClean="0"/>
              <a:t>. LDAP</a:t>
            </a:r>
            <a:r>
              <a:rPr lang="zh-TW" altLang="zh-TW" sz="2400" b="1" dirty="0" smtClean="0"/>
              <a:t>整合</a:t>
            </a:r>
          </a:p>
          <a:p>
            <a:r>
              <a:rPr lang="en-US" altLang="zh-TW" sz="2400" dirty="0" smtClean="0"/>
              <a:t>Adobe Connect </a:t>
            </a:r>
            <a:r>
              <a:rPr lang="zh-TW" altLang="en-US" sz="2400" dirty="0" smtClean="0"/>
              <a:t>可以</a:t>
            </a:r>
            <a:r>
              <a:rPr lang="zh-TW" altLang="zh-TW" sz="2400" dirty="0" smtClean="0"/>
              <a:t>與</a:t>
            </a:r>
            <a:r>
              <a:rPr lang="en-US" altLang="zh-TW" sz="2400" dirty="0" smtClean="0"/>
              <a:t>LDAP</a:t>
            </a:r>
            <a:r>
              <a:rPr lang="zh-TW" altLang="zh-TW" sz="2400" dirty="0" smtClean="0"/>
              <a:t>目錄服務</a:t>
            </a:r>
            <a:r>
              <a:rPr lang="zh-TW" altLang="en-US" sz="2400" dirty="0" smtClean="0"/>
              <a:t>進行整合</a:t>
            </a:r>
            <a:r>
              <a:rPr lang="zh-TW" altLang="zh-TW" sz="2400" dirty="0" smtClean="0"/>
              <a:t>，</a:t>
            </a:r>
            <a:r>
              <a:rPr lang="zh-TW" altLang="en-US" sz="2400" dirty="0" smtClean="0"/>
              <a:t>除了可以方便管理者在使用者帳號的管理外，更透過</a:t>
            </a:r>
            <a:r>
              <a:rPr lang="en-US" altLang="zh-TW" sz="2400" dirty="0" smtClean="0"/>
              <a:t>LDAP</a:t>
            </a:r>
            <a:r>
              <a:rPr lang="zh-TW" altLang="zh-TW" sz="2400" dirty="0" smtClean="0"/>
              <a:t>目錄服務驗證</a:t>
            </a:r>
            <a:r>
              <a:rPr lang="zh-TW" altLang="en-US" sz="2400" dirty="0" smtClean="0"/>
              <a:t>使用者</a:t>
            </a:r>
            <a:r>
              <a:rPr lang="zh-TW" altLang="zh-TW" sz="2400" dirty="0" smtClean="0"/>
              <a:t>身份</a:t>
            </a:r>
            <a:r>
              <a:rPr lang="zh-TW" altLang="en-US" sz="2400" dirty="0" smtClean="0"/>
              <a:t>，以防止身分不明人士參與會議內容，進一步提升</a:t>
            </a:r>
            <a:r>
              <a:rPr lang="en-US" altLang="zh-TW" sz="2400" dirty="0" smtClean="0"/>
              <a:t>Adobe Connect</a:t>
            </a:r>
            <a:r>
              <a:rPr lang="zh-TW" altLang="en-US" sz="2400" dirty="0" smtClean="0"/>
              <a:t> 的會議安全性。</a:t>
            </a:r>
            <a:endParaRPr lang="en-US" altLang="zh-TW" sz="2400" dirty="0" smtClean="0"/>
          </a:p>
        </p:txBody>
      </p:sp>
    </p:spTree>
    <p:extLst>
      <p:ext uri="{BB962C8B-B14F-4D97-AF65-F5344CB8AC3E}">
        <p14:creationId xmlns:p14="http://schemas.microsoft.com/office/powerpoint/2010/main" xmlns="" val="1248781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標題 1"/>
          <p:cNvSpPr>
            <a:spLocks noGrp="1"/>
          </p:cNvSpPr>
          <p:nvPr>
            <p:ph type="title"/>
          </p:nvPr>
        </p:nvSpPr>
        <p:spPr>
          <a:xfrm>
            <a:off x="381000" y="55910"/>
            <a:ext cx="8001000" cy="706090"/>
          </a:xfrm>
        </p:spPr>
        <p:txBody>
          <a:bodyPr/>
          <a:lstStyle/>
          <a:p>
            <a:r>
              <a:rPr lang="en-US" altLang="zh-TW" sz="2800" dirty="0" smtClean="0">
                <a:effectLst>
                  <a:outerShdw blurRad="38100" dist="38100" dir="2700000" algn="tl">
                    <a:srgbClr val="000000">
                      <a:alpha val="43137"/>
                    </a:srgbClr>
                  </a:outerShdw>
                </a:effectLst>
                <a:latin typeface="Adobe 繁黑體 Std B"/>
                <a:ea typeface="Adobe 繁黑體 Std B"/>
                <a:cs typeface="Adobe 繁黑體 Std B"/>
              </a:rPr>
              <a:t>Adobe Connect</a:t>
            </a:r>
            <a:r>
              <a:rPr lang="zh-TW" altLang="en-US" sz="2800" dirty="0" smtClean="0">
                <a:effectLst>
                  <a:outerShdw blurRad="38100" dist="38100" dir="2700000" algn="tl">
                    <a:srgbClr val="000000">
                      <a:alpha val="43137"/>
                    </a:srgbClr>
                  </a:outerShdw>
                </a:effectLst>
                <a:latin typeface="Adobe 繁黑體 Std B"/>
                <a:ea typeface="Adobe 繁黑體 Std B"/>
                <a:cs typeface="Adobe 繁黑體 Std B"/>
              </a:rPr>
              <a:t> 資安面相關功能介紹</a:t>
            </a:r>
            <a:endParaRPr lang="en-US" altLang="zh-TW" sz="2800" dirty="0">
              <a:effectLst>
                <a:outerShdw blurRad="38100" dist="38100" dir="2700000" algn="tl">
                  <a:srgbClr val="000000">
                    <a:alpha val="43137"/>
                  </a:srgbClr>
                </a:outerShdw>
              </a:effectLst>
            </a:endParaRPr>
          </a:p>
        </p:txBody>
      </p:sp>
      <p:graphicFrame>
        <p:nvGraphicFramePr>
          <p:cNvPr id="2" name="資料庫圖表 1"/>
          <p:cNvGraphicFramePr/>
          <p:nvPr>
            <p:extLst>
              <p:ext uri="{D42A27DB-BD31-4B8C-83A1-F6EECF244321}">
                <p14:modId xmlns:p14="http://schemas.microsoft.com/office/powerpoint/2010/main" xmlns="" val="1231895"/>
              </p:ext>
            </p:extLst>
          </p:nvPr>
        </p:nvGraphicFramePr>
        <p:xfrm>
          <a:off x="228600" y="1066800"/>
          <a:ext cx="86868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圓角矩形 3"/>
          <p:cNvSpPr/>
          <p:nvPr/>
        </p:nvSpPr>
        <p:spPr>
          <a:xfrm>
            <a:off x="457200" y="2438400"/>
            <a:ext cx="228600" cy="33528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xmlns="" val="12847212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2800" dirty="0" smtClean="0">
                <a:effectLst>
                  <a:outerShdw blurRad="38100" dist="38100" dir="2700000" algn="tl">
                    <a:srgbClr val="000000">
                      <a:alpha val="43137"/>
                    </a:srgbClr>
                  </a:outerShdw>
                </a:effectLst>
                <a:latin typeface="Adobe 繁黑體 Std B"/>
                <a:ea typeface="Adobe 繁黑體 Std B"/>
                <a:cs typeface="Adobe 繁黑體 Std B"/>
              </a:rPr>
              <a:t>Adobe Connect</a:t>
            </a:r>
            <a:r>
              <a:rPr lang="zh-TW" altLang="en-US" sz="2800" dirty="0" smtClean="0">
                <a:effectLst>
                  <a:outerShdw blurRad="38100" dist="38100" dir="2700000" algn="tl">
                    <a:srgbClr val="000000">
                      <a:alpha val="43137"/>
                    </a:srgbClr>
                  </a:outerShdw>
                </a:effectLst>
                <a:latin typeface="Adobe 繁黑體 Std B"/>
                <a:ea typeface="Adobe 繁黑體 Std B"/>
                <a:cs typeface="Adobe 繁黑體 Std B"/>
              </a:rPr>
              <a:t> 資安面相關功能介紹</a:t>
            </a:r>
            <a:endParaRPr lang="en-US" altLang="zh-TW" sz="2800" dirty="0">
              <a:effectLst>
                <a:outerShdw blurRad="38100" dist="38100" dir="2700000" algn="tl">
                  <a:srgbClr val="000000">
                    <a:alpha val="43137"/>
                  </a:srgbClr>
                </a:outerShdw>
              </a:effectLst>
            </a:endParaRPr>
          </a:p>
        </p:txBody>
      </p:sp>
      <p:sp>
        <p:nvSpPr>
          <p:cNvPr id="13" name="內容版面配置區 2"/>
          <p:cNvSpPr>
            <a:spLocks noGrp="1"/>
          </p:cNvSpPr>
          <p:nvPr>
            <p:ph idx="1"/>
          </p:nvPr>
        </p:nvSpPr>
        <p:spPr>
          <a:xfrm>
            <a:off x="221556" y="1066800"/>
            <a:ext cx="8686800" cy="5181600"/>
          </a:xfrm>
        </p:spPr>
        <p:txBody>
          <a:bodyPr/>
          <a:lstStyle/>
          <a:p>
            <a:pPr>
              <a:buNone/>
            </a:pPr>
            <a:r>
              <a:rPr lang="zh-TW" altLang="en-US" sz="2400" b="1" dirty="0" smtClean="0"/>
              <a:t>一</a:t>
            </a:r>
            <a:r>
              <a:rPr lang="en-US" altLang="zh-TW" sz="2400" b="1" dirty="0" smtClean="0"/>
              <a:t>.</a:t>
            </a:r>
            <a:r>
              <a:rPr lang="zh-TW" altLang="zh-TW" sz="2400" b="1" dirty="0" smtClean="0"/>
              <a:t>限制錄影</a:t>
            </a:r>
            <a:r>
              <a:rPr lang="zh-TW" altLang="en-US" sz="2400" b="1" dirty="0" smtClean="0"/>
              <a:t>或</a:t>
            </a:r>
            <a:r>
              <a:rPr lang="zh-TW" altLang="zh-TW" sz="2400" b="1" dirty="0" smtClean="0"/>
              <a:t>強制錄影</a:t>
            </a:r>
          </a:p>
          <a:p>
            <a:r>
              <a:rPr lang="zh-TW" altLang="en-US" sz="2400" dirty="0" smtClean="0"/>
              <a:t>為什麼要強制錄影</a:t>
            </a:r>
            <a:endParaRPr lang="en-US" altLang="zh-TW" sz="2400" dirty="0" smtClean="0"/>
          </a:p>
          <a:p>
            <a:r>
              <a:rPr lang="zh-TW" altLang="zh-TW" sz="2400" dirty="0" smtClean="0">
                <a:solidFill>
                  <a:schemeClr val="accent3"/>
                </a:solidFill>
              </a:rPr>
              <a:t>公司有政策規定要保留會議紀錄</a:t>
            </a:r>
            <a:r>
              <a:rPr lang="zh-TW" altLang="en-US" sz="2400" dirty="0" smtClean="0">
                <a:solidFill>
                  <a:schemeClr val="accent3"/>
                </a:solidFill>
              </a:rPr>
              <a:t>。</a:t>
            </a:r>
            <a:endParaRPr lang="en-US" altLang="zh-TW" sz="2400" dirty="0" smtClean="0">
              <a:solidFill>
                <a:schemeClr val="accent3"/>
              </a:solidFill>
            </a:endParaRPr>
          </a:p>
          <a:p>
            <a:r>
              <a:rPr lang="zh-TW" altLang="en-US" sz="2400" dirty="0" smtClean="0">
                <a:solidFill>
                  <a:schemeClr val="accent3"/>
                </a:solidFill>
              </a:rPr>
              <a:t>避免因個人忘記執行錄影功能，而沒有錄到。</a:t>
            </a:r>
            <a:endParaRPr lang="en-US" altLang="zh-TW" sz="2400" dirty="0" smtClean="0">
              <a:solidFill>
                <a:schemeClr val="accent3"/>
              </a:solidFill>
            </a:endParaRPr>
          </a:p>
          <a:p>
            <a:r>
              <a:rPr lang="zh-TW" altLang="en-US" sz="2400" dirty="0" smtClean="0">
                <a:solidFill>
                  <a:schemeClr val="accent3"/>
                </a:solidFill>
              </a:rPr>
              <a:t>若有人想利用</a:t>
            </a:r>
            <a:r>
              <a:rPr lang="en-US" altLang="zh-TW" sz="2400" dirty="0" smtClean="0">
                <a:solidFill>
                  <a:schemeClr val="accent3"/>
                </a:solidFill>
              </a:rPr>
              <a:t>Connect</a:t>
            </a:r>
            <a:r>
              <a:rPr lang="zh-TW" altLang="en-US" sz="2400" dirty="0" smtClean="0">
                <a:solidFill>
                  <a:schemeClr val="accent3"/>
                </a:solidFill>
              </a:rPr>
              <a:t>將公司資料外流或執行非會議性質遠端桌面，則可由錄影紀錄中查證。</a:t>
            </a:r>
            <a:endParaRPr lang="en-US" altLang="zh-TW" sz="2400" dirty="0" smtClean="0">
              <a:solidFill>
                <a:schemeClr val="accent3"/>
              </a:solidFill>
            </a:endParaRPr>
          </a:p>
          <a:p>
            <a:endParaRPr lang="en-US" altLang="zh-TW" sz="2400" dirty="0" smtClean="0"/>
          </a:p>
          <a:p>
            <a:r>
              <a:rPr lang="zh-TW" altLang="en-US" sz="2400" dirty="0" smtClean="0"/>
              <a:t>為什麼要限制錄影</a:t>
            </a:r>
            <a:endParaRPr lang="en-US" altLang="zh-TW" sz="2400" dirty="0" smtClean="0"/>
          </a:p>
          <a:p>
            <a:r>
              <a:rPr lang="zh-TW" altLang="zh-TW" sz="2400" dirty="0" smtClean="0">
                <a:solidFill>
                  <a:schemeClr val="accent3"/>
                </a:solidFill>
              </a:rPr>
              <a:t>視訊會議</a:t>
            </a:r>
            <a:r>
              <a:rPr lang="zh-TW" altLang="en-US" sz="2400" dirty="0" smtClean="0">
                <a:solidFill>
                  <a:schemeClr val="accent3"/>
                </a:solidFill>
              </a:rPr>
              <a:t>有</a:t>
            </a:r>
            <a:r>
              <a:rPr lang="zh-TW" altLang="zh-TW" sz="2400" dirty="0" smtClean="0">
                <a:solidFill>
                  <a:schemeClr val="accent3"/>
                </a:solidFill>
              </a:rPr>
              <a:t>敏感性的必須限制不可以錄影</a:t>
            </a:r>
            <a:r>
              <a:rPr lang="zh-TW" altLang="en-US" sz="2400" dirty="0" smtClean="0">
                <a:solidFill>
                  <a:schemeClr val="accent3"/>
                </a:solidFill>
              </a:rPr>
              <a:t>。</a:t>
            </a:r>
            <a:endParaRPr lang="en-US" altLang="zh-TW" sz="2400" dirty="0" smtClean="0">
              <a:solidFill>
                <a:schemeClr val="accent3"/>
              </a:solidFill>
            </a:endParaRPr>
          </a:p>
          <a:p>
            <a:r>
              <a:rPr lang="zh-TW" altLang="en-US" sz="2400" dirty="0" smtClean="0">
                <a:solidFill>
                  <a:schemeClr val="accent3"/>
                </a:solidFill>
              </a:rPr>
              <a:t>沒有保留會議紀錄的需要，關閉錄影功能可增加硬碟的使用空間。</a:t>
            </a:r>
            <a:endParaRPr lang="en-US" altLang="zh-TW" sz="2400" dirty="0" smtClean="0">
              <a:solidFill>
                <a:schemeClr val="accent3"/>
              </a:solidFill>
            </a:endParaRPr>
          </a:p>
        </p:txBody>
      </p:sp>
    </p:spTree>
    <p:extLst>
      <p:ext uri="{BB962C8B-B14F-4D97-AF65-F5344CB8AC3E}">
        <p14:creationId xmlns:p14="http://schemas.microsoft.com/office/powerpoint/2010/main" xmlns="" val="12487814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2800" dirty="0" smtClean="0">
                <a:effectLst>
                  <a:outerShdw blurRad="38100" dist="38100" dir="2700000" algn="tl">
                    <a:srgbClr val="000000">
                      <a:alpha val="43137"/>
                    </a:srgbClr>
                  </a:outerShdw>
                </a:effectLst>
                <a:latin typeface="Adobe 繁黑體 Std B"/>
                <a:ea typeface="Adobe 繁黑體 Std B"/>
                <a:cs typeface="Adobe 繁黑體 Std B"/>
              </a:rPr>
              <a:t>Adobe Connect</a:t>
            </a:r>
            <a:r>
              <a:rPr lang="zh-TW" altLang="en-US" sz="2800" dirty="0" smtClean="0">
                <a:effectLst>
                  <a:outerShdw blurRad="38100" dist="38100" dir="2700000" algn="tl">
                    <a:srgbClr val="000000">
                      <a:alpha val="43137"/>
                    </a:srgbClr>
                  </a:outerShdw>
                </a:effectLst>
                <a:latin typeface="Adobe 繁黑體 Std B"/>
                <a:ea typeface="Adobe 繁黑體 Std B"/>
                <a:cs typeface="Adobe 繁黑體 Std B"/>
              </a:rPr>
              <a:t> 資安面相關功能介紹</a:t>
            </a:r>
            <a:endParaRPr lang="en-US" altLang="zh-TW" sz="2800" dirty="0">
              <a:effectLst>
                <a:outerShdw blurRad="38100" dist="38100" dir="2700000" algn="tl">
                  <a:srgbClr val="000000">
                    <a:alpha val="43137"/>
                  </a:srgbClr>
                </a:outerShdw>
              </a:effectLst>
            </a:endParaRPr>
          </a:p>
        </p:txBody>
      </p:sp>
      <p:sp>
        <p:nvSpPr>
          <p:cNvPr id="13" name="內容版面配置區 2"/>
          <p:cNvSpPr>
            <a:spLocks noGrp="1"/>
          </p:cNvSpPr>
          <p:nvPr>
            <p:ph idx="1"/>
          </p:nvPr>
        </p:nvSpPr>
        <p:spPr>
          <a:xfrm>
            <a:off x="221556" y="1066800"/>
            <a:ext cx="8686800" cy="5181600"/>
          </a:xfrm>
        </p:spPr>
        <p:txBody>
          <a:bodyPr/>
          <a:lstStyle/>
          <a:p>
            <a:pPr>
              <a:buNone/>
            </a:pPr>
            <a:r>
              <a:rPr lang="zh-TW" altLang="en-US" sz="2400" b="1" dirty="0" smtClean="0"/>
              <a:t>一</a:t>
            </a:r>
            <a:r>
              <a:rPr lang="en-US" altLang="zh-TW" sz="2400" b="1" dirty="0" smtClean="0"/>
              <a:t>.</a:t>
            </a:r>
            <a:r>
              <a:rPr lang="zh-TW" altLang="zh-TW" sz="2400" b="1" dirty="0" smtClean="0"/>
              <a:t>限制錄影</a:t>
            </a:r>
            <a:r>
              <a:rPr lang="zh-TW" altLang="en-US" sz="2400" b="1" dirty="0" smtClean="0"/>
              <a:t>或</a:t>
            </a:r>
            <a:r>
              <a:rPr lang="zh-TW" altLang="zh-TW" sz="2400" b="1" dirty="0" smtClean="0"/>
              <a:t>強制錄影</a:t>
            </a:r>
          </a:p>
          <a:p>
            <a:r>
              <a:rPr lang="zh-TW" altLang="en-US" sz="2400" dirty="0" smtClean="0"/>
              <a:t>您可</a:t>
            </a:r>
            <a:r>
              <a:rPr lang="zh-TW" altLang="zh-TW" sz="2400" dirty="0" smtClean="0"/>
              <a:t>選擇“從不錄製任何會議（關閉）”，</a:t>
            </a:r>
            <a:r>
              <a:rPr lang="zh-TW" altLang="en-US" sz="2400" dirty="0" smtClean="0"/>
              <a:t>可</a:t>
            </a:r>
            <a:r>
              <a:rPr lang="zh-TW" altLang="zh-TW" sz="2400" dirty="0" smtClean="0"/>
              <a:t>以</a:t>
            </a:r>
            <a:r>
              <a:rPr lang="zh-TW" altLang="en-US" sz="2400" dirty="0" smtClean="0"/>
              <a:t>停用</a:t>
            </a:r>
            <a:r>
              <a:rPr lang="zh-TW" altLang="zh-TW" sz="2400" dirty="0" smtClean="0"/>
              <a:t>所有會議室中“錄製會議”</a:t>
            </a:r>
            <a:r>
              <a:rPr lang="zh-TW" altLang="en-US" sz="2400" dirty="0" smtClean="0"/>
              <a:t>功能</a:t>
            </a:r>
            <a:r>
              <a:rPr lang="zh-TW" altLang="zh-TW" sz="2400" dirty="0" smtClean="0"/>
              <a:t>。</a:t>
            </a:r>
          </a:p>
          <a:p>
            <a:r>
              <a:rPr lang="en-US" altLang="zh-TW" sz="2400" dirty="0" smtClean="0"/>
              <a:t> </a:t>
            </a:r>
            <a:r>
              <a:rPr lang="zh-TW" altLang="zh-TW" sz="2400" dirty="0" smtClean="0"/>
              <a:t>選擇“鎖定所有會議的錄製設</a:t>
            </a:r>
            <a:r>
              <a:rPr lang="zh-TW" altLang="en-US" sz="2400" dirty="0" smtClean="0"/>
              <a:t>定</a:t>
            </a:r>
            <a:r>
              <a:rPr lang="zh-TW" altLang="zh-TW" sz="2400" dirty="0" smtClean="0"/>
              <a:t>”和“始終錄製所有會議（開啟）”</a:t>
            </a:r>
            <a:r>
              <a:rPr lang="zh-TW" altLang="en-US" sz="2400" dirty="0" smtClean="0"/>
              <a:t>可</a:t>
            </a:r>
            <a:r>
              <a:rPr lang="zh-TW" altLang="zh-TW" sz="2400" dirty="0" smtClean="0"/>
              <a:t>以</a:t>
            </a:r>
            <a:r>
              <a:rPr lang="zh-TW" altLang="en-US" sz="2400" dirty="0" smtClean="0"/>
              <a:t>強制</a:t>
            </a:r>
            <a:r>
              <a:rPr lang="zh-TW" altLang="zh-TW" sz="2400" dirty="0" smtClean="0"/>
              <a:t>錄製所有會議。沒有人可以停止錄製，即使會議主持人也不例外。</a:t>
            </a:r>
          </a:p>
        </p:txBody>
      </p:sp>
      <p:pic>
        <p:nvPicPr>
          <p:cNvPr id="9" name="圖片 8" descr="錄影.jpg"/>
          <p:cNvPicPr>
            <a:picLocks noChangeAspect="1"/>
          </p:cNvPicPr>
          <p:nvPr/>
        </p:nvPicPr>
        <p:blipFill>
          <a:blip r:embed="rId2"/>
          <a:srcRect t="45788" r="28735"/>
          <a:stretch>
            <a:fillRect/>
          </a:stretch>
        </p:blipFill>
        <p:spPr>
          <a:xfrm>
            <a:off x="228600" y="3547688"/>
            <a:ext cx="7924800" cy="2700712"/>
          </a:xfrm>
          <a:prstGeom prst="rect">
            <a:avLst/>
          </a:prstGeom>
        </p:spPr>
      </p:pic>
    </p:spTree>
    <p:extLst>
      <p:ext uri="{BB962C8B-B14F-4D97-AF65-F5344CB8AC3E}">
        <p14:creationId xmlns:p14="http://schemas.microsoft.com/office/powerpoint/2010/main" xmlns="" val="1248781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2800" dirty="0" smtClean="0">
                <a:effectLst>
                  <a:outerShdw blurRad="38100" dist="38100" dir="2700000" algn="tl">
                    <a:srgbClr val="000000">
                      <a:alpha val="43137"/>
                    </a:srgbClr>
                  </a:outerShdw>
                </a:effectLst>
                <a:latin typeface="Adobe 繁黑體 Std B"/>
                <a:ea typeface="Adobe 繁黑體 Std B"/>
                <a:cs typeface="Adobe 繁黑體 Std B"/>
              </a:rPr>
              <a:t>Adobe Connect</a:t>
            </a:r>
            <a:r>
              <a:rPr lang="zh-TW" altLang="en-US" sz="2800" dirty="0" smtClean="0">
                <a:effectLst>
                  <a:outerShdw blurRad="38100" dist="38100" dir="2700000" algn="tl">
                    <a:srgbClr val="000000">
                      <a:alpha val="43137"/>
                    </a:srgbClr>
                  </a:outerShdw>
                </a:effectLst>
                <a:latin typeface="Adobe 繁黑體 Std B"/>
                <a:ea typeface="Adobe 繁黑體 Std B"/>
                <a:cs typeface="Adobe 繁黑體 Std B"/>
              </a:rPr>
              <a:t> 資安面相關功能介紹</a:t>
            </a:r>
            <a:endParaRPr lang="en-US" altLang="zh-TW" sz="2800" dirty="0">
              <a:effectLst>
                <a:outerShdw blurRad="38100" dist="38100" dir="2700000" algn="tl">
                  <a:srgbClr val="000000">
                    <a:alpha val="43137"/>
                  </a:srgbClr>
                </a:outerShdw>
              </a:effectLst>
            </a:endParaRPr>
          </a:p>
        </p:txBody>
      </p:sp>
      <p:sp>
        <p:nvSpPr>
          <p:cNvPr id="13" name="內容版面配置區 2"/>
          <p:cNvSpPr>
            <a:spLocks noGrp="1"/>
          </p:cNvSpPr>
          <p:nvPr>
            <p:ph idx="1"/>
          </p:nvPr>
        </p:nvSpPr>
        <p:spPr>
          <a:xfrm>
            <a:off x="221556" y="1066800"/>
            <a:ext cx="8686800" cy="5181600"/>
          </a:xfrm>
        </p:spPr>
        <p:txBody>
          <a:bodyPr/>
          <a:lstStyle/>
          <a:p>
            <a:pPr>
              <a:buNone/>
            </a:pPr>
            <a:r>
              <a:rPr lang="zh-TW" altLang="en-US" sz="2400" b="1" dirty="0" smtClean="0"/>
              <a:t>二</a:t>
            </a:r>
            <a:r>
              <a:rPr lang="en-US" altLang="zh-TW" sz="2400" b="1" dirty="0" smtClean="0"/>
              <a:t>.</a:t>
            </a:r>
            <a:r>
              <a:rPr lang="zh-TW" altLang="en-US" sz="2400" b="1" dirty="0" smtClean="0"/>
              <a:t>窗格管理</a:t>
            </a:r>
            <a:endParaRPr lang="zh-TW" altLang="zh-TW" sz="2400" b="1" dirty="0" smtClean="0"/>
          </a:p>
          <a:p>
            <a:r>
              <a:rPr lang="zh-TW" altLang="en-US" sz="2400" dirty="0" smtClean="0"/>
              <a:t>為什麼要停用部分窗格功能</a:t>
            </a:r>
            <a:endParaRPr lang="en-US" altLang="zh-TW" sz="2400" dirty="0" smtClean="0"/>
          </a:p>
          <a:p>
            <a:r>
              <a:rPr lang="zh-TW" altLang="en-US" sz="2400" dirty="0" smtClean="0">
                <a:solidFill>
                  <a:schemeClr val="accent3"/>
                </a:solidFill>
              </a:rPr>
              <a:t>例如將共享窗格上傳功能停用，可以避免</a:t>
            </a:r>
            <a:r>
              <a:rPr lang="zh-TW" altLang="zh-TW" sz="2400" dirty="0" smtClean="0">
                <a:solidFill>
                  <a:schemeClr val="accent3"/>
                </a:solidFill>
              </a:rPr>
              <a:t>講演者</a:t>
            </a:r>
            <a:r>
              <a:rPr lang="zh-TW" altLang="en-US" sz="2400" dirty="0" smtClean="0">
                <a:solidFill>
                  <a:schemeClr val="accent3"/>
                </a:solidFill>
              </a:rPr>
              <a:t>上傳</a:t>
            </a:r>
            <a:r>
              <a:rPr lang="zh-TW" altLang="zh-TW" sz="2400" dirty="0" smtClean="0">
                <a:solidFill>
                  <a:schemeClr val="accent3"/>
                </a:solidFill>
              </a:rPr>
              <a:t>不符合公司策略的教材</a:t>
            </a:r>
            <a:r>
              <a:rPr lang="zh-TW" altLang="en-US" sz="2400" dirty="0" smtClean="0">
                <a:solidFill>
                  <a:schemeClr val="accent3"/>
                </a:solidFill>
              </a:rPr>
              <a:t>或內容，所有上傳文件由管理者統一審核預先上傳到該會議室共享內容中。</a:t>
            </a:r>
            <a:endParaRPr lang="en-US" altLang="zh-TW" sz="2400" dirty="0" smtClean="0">
              <a:solidFill>
                <a:schemeClr val="accent3"/>
              </a:solidFill>
            </a:endParaRPr>
          </a:p>
          <a:p>
            <a:r>
              <a:rPr lang="zh-TW" altLang="en-US" sz="2400" dirty="0" smtClean="0">
                <a:solidFill>
                  <a:schemeClr val="accent3"/>
                </a:solidFill>
              </a:rPr>
              <a:t>例如公司會議沒有需要使用視訊功能，會議內容著重在聲音及文件內容，則可將視訊窗格停用，避免不必要的頻寬浪費。</a:t>
            </a:r>
            <a:endParaRPr lang="en-US" altLang="zh-TW" sz="2400" dirty="0" smtClean="0">
              <a:solidFill>
                <a:schemeClr val="accent3"/>
              </a:solidFill>
            </a:endParaRPr>
          </a:p>
          <a:p>
            <a:r>
              <a:rPr lang="zh-TW" altLang="en-US" sz="2400" dirty="0" smtClean="0">
                <a:solidFill>
                  <a:schemeClr val="accent3"/>
                </a:solidFill>
              </a:rPr>
              <a:t>例如聊天窗格的私密聊天功能，若公司會議禁止使用該功能，則可由窗格管理直接禁用，以減少主持人在新會議時須再去檢查此功能有無關閉。</a:t>
            </a:r>
            <a:endParaRPr lang="en-US" altLang="zh-TW" sz="2400" dirty="0" smtClean="0">
              <a:solidFill>
                <a:schemeClr val="accent3"/>
              </a:solidFill>
            </a:endParaRPr>
          </a:p>
        </p:txBody>
      </p:sp>
    </p:spTree>
    <p:extLst>
      <p:ext uri="{BB962C8B-B14F-4D97-AF65-F5344CB8AC3E}">
        <p14:creationId xmlns:p14="http://schemas.microsoft.com/office/powerpoint/2010/main" xmlns="" val="1248781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2800" dirty="0" smtClean="0">
                <a:effectLst>
                  <a:outerShdw blurRad="38100" dist="38100" dir="2700000" algn="tl">
                    <a:srgbClr val="000000">
                      <a:alpha val="43137"/>
                    </a:srgbClr>
                  </a:outerShdw>
                </a:effectLst>
                <a:latin typeface="Adobe 繁黑體 Std B"/>
                <a:ea typeface="Adobe 繁黑體 Std B"/>
                <a:cs typeface="Adobe 繁黑體 Std B"/>
              </a:rPr>
              <a:t>Adobe Connect</a:t>
            </a:r>
            <a:r>
              <a:rPr lang="zh-TW" altLang="en-US" sz="2800" dirty="0" smtClean="0">
                <a:effectLst>
                  <a:outerShdw blurRad="38100" dist="38100" dir="2700000" algn="tl">
                    <a:srgbClr val="000000">
                      <a:alpha val="43137"/>
                    </a:srgbClr>
                  </a:outerShdw>
                </a:effectLst>
                <a:latin typeface="Adobe 繁黑體 Std B"/>
                <a:ea typeface="Adobe 繁黑體 Std B"/>
                <a:cs typeface="Adobe 繁黑體 Std B"/>
              </a:rPr>
              <a:t> 資安面相關功能介紹</a:t>
            </a:r>
            <a:endParaRPr lang="en-US" altLang="zh-TW" sz="2800" dirty="0">
              <a:effectLst>
                <a:outerShdw blurRad="38100" dist="38100" dir="2700000" algn="tl">
                  <a:srgbClr val="000000">
                    <a:alpha val="43137"/>
                  </a:srgbClr>
                </a:outerShdw>
              </a:effectLst>
            </a:endParaRPr>
          </a:p>
        </p:txBody>
      </p:sp>
      <p:sp>
        <p:nvSpPr>
          <p:cNvPr id="13" name="內容版面配置區 2"/>
          <p:cNvSpPr>
            <a:spLocks noGrp="1"/>
          </p:cNvSpPr>
          <p:nvPr>
            <p:ph idx="1"/>
          </p:nvPr>
        </p:nvSpPr>
        <p:spPr>
          <a:xfrm>
            <a:off x="221556" y="1066800"/>
            <a:ext cx="8686800" cy="5181600"/>
          </a:xfrm>
        </p:spPr>
        <p:txBody>
          <a:bodyPr/>
          <a:lstStyle/>
          <a:p>
            <a:pPr>
              <a:buNone/>
            </a:pPr>
            <a:r>
              <a:rPr lang="zh-TW" altLang="en-US" sz="2400" b="1" dirty="0" smtClean="0"/>
              <a:t>二</a:t>
            </a:r>
            <a:r>
              <a:rPr lang="en-US" altLang="zh-TW" sz="2400" b="1" dirty="0" smtClean="0"/>
              <a:t>.</a:t>
            </a:r>
            <a:r>
              <a:rPr lang="zh-TW" altLang="en-US" sz="2400" b="1" dirty="0" smtClean="0"/>
              <a:t>窗格管理</a:t>
            </a:r>
            <a:endParaRPr lang="zh-TW" altLang="zh-TW" sz="2400" b="1" dirty="0" smtClean="0"/>
          </a:p>
          <a:p>
            <a:r>
              <a:rPr lang="zh-TW" altLang="zh-TW" sz="2400" dirty="0" smtClean="0"/>
              <a:t>選擇“</a:t>
            </a:r>
            <a:r>
              <a:rPr lang="zh-TW" altLang="en-US" sz="2400" dirty="0" smtClean="0"/>
              <a:t>停用將文件上傳到會議</a:t>
            </a:r>
            <a:r>
              <a:rPr lang="zh-TW" altLang="zh-TW" sz="2400" dirty="0" smtClean="0"/>
              <a:t>”</a:t>
            </a:r>
            <a:r>
              <a:rPr lang="zh-TW" altLang="en-US" sz="2400" dirty="0" smtClean="0"/>
              <a:t>，</a:t>
            </a:r>
            <a:r>
              <a:rPr lang="zh-TW" altLang="zh-TW" sz="2400" dirty="0" smtClean="0"/>
              <a:t>此設</a:t>
            </a:r>
            <a:r>
              <a:rPr lang="zh-TW" altLang="en-US" sz="2400" dirty="0" smtClean="0"/>
              <a:t>定</a:t>
            </a:r>
            <a:r>
              <a:rPr lang="zh-TW" altLang="zh-TW" sz="2400" dirty="0" smtClean="0"/>
              <a:t>可以防止</a:t>
            </a:r>
            <a:r>
              <a:rPr lang="zh-TW" altLang="en-US" sz="2400" dirty="0" smtClean="0"/>
              <a:t>使用者</a:t>
            </a:r>
            <a:r>
              <a:rPr lang="zh-TW" altLang="zh-TW" sz="2400" dirty="0" smtClean="0"/>
              <a:t>將內容直接上</a:t>
            </a:r>
            <a:r>
              <a:rPr lang="zh-TW" altLang="en-US" sz="2400" dirty="0" smtClean="0"/>
              <a:t>傳</a:t>
            </a:r>
            <a:r>
              <a:rPr lang="zh-TW" altLang="zh-TW" sz="2400" dirty="0" smtClean="0"/>
              <a:t>到會議室</a:t>
            </a:r>
            <a:r>
              <a:rPr lang="zh-TW" altLang="en-US" sz="2400" dirty="0" smtClean="0"/>
              <a:t>，</a:t>
            </a:r>
            <a:r>
              <a:rPr lang="zh-TW" altLang="zh-TW" sz="2400" dirty="0" smtClean="0"/>
              <a:t>主持人或演</a:t>
            </a:r>
            <a:r>
              <a:rPr lang="zh-TW" altLang="en-US" sz="2400" dirty="0" smtClean="0"/>
              <a:t>講</a:t>
            </a:r>
            <a:r>
              <a:rPr lang="zh-TW" altLang="zh-TW" sz="2400" dirty="0" smtClean="0"/>
              <a:t>者只能共享預先</a:t>
            </a:r>
            <a:r>
              <a:rPr lang="zh-TW" altLang="en-US" sz="2400" dirty="0" smtClean="0"/>
              <a:t>上傳</a:t>
            </a:r>
            <a:r>
              <a:rPr lang="zh-TW" altLang="zh-TW" sz="2400" dirty="0" smtClean="0"/>
              <a:t>到</a:t>
            </a:r>
            <a:r>
              <a:rPr lang="en-US" altLang="zh-TW" sz="2400" dirty="0" smtClean="0"/>
              <a:t>Connect Central </a:t>
            </a:r>
            <a:r>
              <a:rPr lang="zh-TW" altLang="zh-TW" sz="2400" dirty="0" smtClean="0"/>
              <a:t>的內容。</a:t>
            </a:r>
            <a:r>
              <a:rPr lang="en-US" altLang="zh-TW" sz="2400" dirty="0" smtClean="0"/>
              <a:t> </a:t>
            </a:r>
            <a:endParaRPr lang="zh-TW" altLang="zh-TW" sz="2400" dirty="0" smtClean="0"/>
          </a:p>
        </p:txBody>
      </p:sp>
      <p:pic>
        <p:nvPicPr>
          <p:cNvPr id="4" name="圖片 3" descr="螢幕共享2.jpg"/>
          <p:cNvPicPr>
            <a:picLocks noChangeAspect="1"/>
          </p:cNvPicPr>
          <p:nvPr/>
        </p:nvPicPr>
        <p:blipFill>
          <a:blip r:embed="rId2"/>
          <a:srcRect r="32286" b="64758"/>
          <a:stretch>
            <a:fillRect/>
          </a:stretch>
        </p:blipFill>
        <p:spPr>
          <a:xfrm>
            <a:off x="381000" y="2848824"/>
            <a:ext cx="7696200" cy="961176"/>
          </a:xfrm>
          <a:prstGeom prst="rect">
            <a:avLst/>
          </a:prstGeom>
        </p:spPr>
      </p:pic>
      <p:pic>
        <p:nvPicPr>
          <p:cNvPr id="5" name="圖片 4" descr="禁用窗格.jpg"/>
          <p:cNvPicPr>
            <a:picLocks noChangeAspect="1"/>
          </p:cNvPicPr>
          <p:nvPr/>
        </p:nvPicPr>
        <p:blipFill>
          <a:blip r:embed="rId3"/>
          <a:srcRect l="2353" t="28950" r="29571" b="61627"/>
          <a:stretch>
            <a:fillRect/>
          </a:stretch>
        </p:blipFill>
        <p:spPr>
          <a:xfrm>
            <a:off x="381001" y="3951189"/>
            <a:ext cx="7696199" cy="773211"/>
          </a:xfrm>
          <a:prstGeom prst="rect">
            <a:avLst/>
          </a:prstGeom>
        </p:spPr>
      </p:pic>
      <p:sp>
        <p:nvSpPr>
          <p:cNvPr id="6" name="矩形 5"/>
          <p:cNvSpPr/>
          <p:nvPr/>
        </p:nvSpPr>
        <p:spPr>
          <a:xfrm>
            <a:off x="381000" y="3352800"/>
            <a:ext cx="3429000" cy="381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圖片 6" descr="2012-4-20 上午 09-48-11.jpg"/>
          <p:cNvPicPr>
            <a:picLocks noChangeAspect="1"/>
          </p:cNvPicPr>
          <p:nvPr/>
        </p:nvPicPr>
        <p:blipFill>
          <a:blip r:embed="rId4"/>
          <a:srcRect t="14634"/>
          <a:stretch>
            <a:fillRect/>
          </a:stretch>
        </p:blipFill>
        <p:spPr>
          <a:xfrm>
            <a:off x="333990" y="4876800"/>
            <a:ext cx="5152410" cy="1333500"/>
          </a:xfrm>
          <a:prstGeom prst="rect">
            <a:avLst/>
          </a:prstGeom>
        </p:spPr>
      </p:pic>
    </p:spTree>
    <p:extLst>
      <p:ext uri="{BB962C8B-B14F-4D97-AF65-F5344CB8AC3E}">
        <p14:creationId xmlns:p14="http://schemas.microsoft.com/office/powerpoint/2010/main" xmlns="" val="12487814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2800" dirty="0" smtClean="0">
                <a:effectLst>
                  <a:outerShdw blurRad="38100" dist="38100" dir="2700000" algn="tl">
                    <a:srgbClr val="000000">
                      <a:alpha val="43137"/>
                    </a:srgbClr>
                  </a:outerShdw>
                </a:effectLst>
                <a:latin typeface="Adobe 繁黑體 Std B"/>
                <a:ea typeface="Adobe 繁黑體 Std B"/>
                <a:cs typeface="Adobe 繁黑體 Std B"/>
              </a:rPr>
              <a:t>Adobe Connect</a:t>
            </a:r>
            <a:r>
              <a:rPr lang="zh-TW" altLang="en-US" sz="2800" dirty="0" smtClean="0">
                <a:effectLst>
                  <a:outerShdw blurRad="38100" dist="38100" dir="2700000" algn="tl">
                    <a:srgbClr val="000000">
                      <a:alpha val="43137"/>
                    </a:srgbClr>
                  </a:outerShdw>
                </a:effectLst>
                <a:latin typeface="Adobe 繁黑體 Std B"/>
                <a:ea typeface="Adobe 繁黑體 Std B"/>
                <a:cs typeface="Adobe 繁黑體 Std B"/>
              </a:rPr>
              <a:t> 資安面相關功能介紹</a:t>
            </a:r>
            <a:endParaRPr lang="en-US" altLang="zh-TW" sz="2800" dirty="0">
              <a:effectLst>
                <a:outerShdw blurRad="38100" dist="38100" dir="2700000" algn="tl">
                  <a:srgbClr val="000000">
                    <a:alpha val="43137"/>
                  </a:srgbClr>
                </a:outerShdw>
              </a:effectLst>
            </a:endParaRPr>
          </a:p>
        </p:txBody>
      </p:sp>
      <p:sp>
        <p:nvSpPr>
          <p:cNvPr id="13" name="內容版面配置區 2"/>
          <p:cNvSpPr>
            <a:spLocks noGrp="1"/>
          </p:cNvSpPr>
          <p:nvPr>
            <p:ph idx="1"/>
          </p:nvPr>
        </p:nvSpPr>
        <p:spPr>
          <a:xfrm>
            <a:off x="221556" y="1066800"/>
            <a:ext cx="8686800" cy="5181600"/>
          </a:xfrm>
        </p:spPr>
        <p:txBody>
          <a:bodyPr/>
          <a:lstStyle/>
          <a:p>
            <a:pPr>
              <a:buNone/>
            </a:pPr>
            <a:r>
              <a:rPr lang="zh-TW" altLang="en-US" sz="2400" b="1" dirty="0" smtClean="0"/>
              <a:t>三</a:t>
            </a:r>
            <a:r>
              <a:rPr lang="en-US" altLang="zh-TW" sz="2400" b="1" dirty="0" smtClean="0"/>
              <a:t>.</a:t>
            </a:r>
            <a:r>
              <a:rPr lang="zh-TW" altLang="zh-TW" sz="2400" b="1" dirty="0" smtClean="0"/>
              <a:t>桌面共享限制</a:t>
            </a:r>
            <a:endParaRPr lang="en-US" altLang="zh-TW" sz="2400" dirty="0" smtClean="0"/>
          </a:p>
          <a:p>
            <a:r>
              <a:rPr lang="zh-TW" altLang="en-US" sz="2400" dirty="0" smtClean="0"/>
              <a:t>為什麼要停用桌面共享</a:t>
            </a:r>
            <a:endParaRPr lang="en-US" altLang="zh-TW" sz="2400" dirty="0" smtClean="0"/>
          </a:p>
          <a:p>
            <a:r>
              <a:rPr lang="zh-TW" altLang="en-US" sz="2400" dirty="0" smtClean="0">
                <a:solidFill>
                  <a:schemeClr val="accent3"/>
                </a:solidFill>
              </a:rPr>
              <a:t>例如公司會議沒有協同設計的需求，會議內容著重在影音及文件內容，則可將桌面共享停用，避免不必要的頻寬浪費。</a:t>
            </a:r>
            <a:endParaRPr lang="en-US" altLang="zh-TW" sz="2400" dirty="0" smtClean="0">
              <a:solidFill>
                <a:schemeClr val="accent3"/>
              </a:solidFill>
            </a:endParaRPr>
          </a:p>
          <a:p>
            <a:r>
              <a:rPr lang="zh-TW" altLang="en-US" sz="2400" dirty="0" smtClean="0">
                <a:solidFill>
                  <a:schemeClr val="accent3"/>
                </a:solidFill>
              </a:rPr>
              <a:t>例如</a:t>
            </a:r>
            <a:r>
              <a:rPr lang="zh-TW" altLang="zh-TW" sz="2400" dirty="0" smtClean="0">
                <a:solidFill>
                  <a:schemeClr val="accent3"/>
                </a:solidFill>
              </a:rPr>
              <a:t>要防止</a:t>
            </a:r>
            <a:r>
              <a:rPr lang="zh-TW" altLang="en-US" sz="2400" dirty="0" smtClean="0">
                <a:solidFill>
                  <a:schemeClr val="accent3"/>
                </a:solidFill>
              </a:rPr>
              <a:t>使用者使用公司不允許的</a:t>
            </a:r>
            <a:r>
              <a:rPr lang="zh-TW" altLang="zh-TW" sz="2400" dirty="0" smtClean="0">
                <a:solidFill>
                  <a:schemeClr val="accent3"/>
                </a:solidFill>
              </a:rPr>
              <a:t>未授權的應用程</a:t>
            </a:r>
            <a:r>
              <a:rPr lang="zh-TW" altLang="en-US" sz="2400" dirty="0" smtClean="0">
                <a:solidFill>
                  <a:schemeClr val="accent3"/>
                </a:solidFill>
              </a:rPr>
              <a:t>式</a:t>
            </a:r>
            <a:r>
              <a:rPr lang="en-US" altLang="zh-TW" sz="2400" dirty="0" smtClean="0">
                <a:solidFill>
                  <a:schemeClr val="accent3"/>
                </a:solidFill>
              </a:rPr>
              <a:t>(</a:t>
            </a:r>
            <a:r>
              <a:rPr lang="zh-TW" altLang="en-US" sz="2400" dirty="0" smtClean="0">
                <a:solidFill>
                  <a:schemeClr val="accent3"/>
                </a:solidFill>
              </a:rPr>
              <a:t>如資安列管的</a:t>
            </a:r>
            <a:r>
              <a:rPr lang="zh-TW" altLang="zh-TW" sz="2400" dirty="0" smtClean="0">
                <a:solidFill>
                  <a:schemeClr val="accent3"/>
                </a:solidFill>
              </a:rPr>
              <a:t>應用</a:t>
            </a:r>
            <a:r>
              <a:rPr lang="zh-TW" altLang="en-US" sz="2400" dirty="0" smtClean="0">
                <a:solidFill>
                  <a:schemeClr val="accent3"/>
                </a:solidFill>
              </a:rPr>
              <a:t>程式</a:t>
            </a:r>
            <a:r>
              <a:rPr lang="en-US" altLang="zh-TW" sz="2400" dirty="0" smtClean="0">
                <a:solidFill>
                  <a:schemeClr val="accent3"/>
                </a:solidFill>
              </a:rPr>
              <a:t>)</a:t>
            </a:r>
            <a:r>
              <a:rPr lang="zh-TW" altLang="en-US" sz="2400" dirty="0" smtClean="0">
                <a:solidFill>
                  <a:schemeClr val="accent3"/>
                </a:solidFill>
              </a:rPr>
              <a:t>，則可直接將程式列表設定到</a:t>
            </a:r>
            <a:r>
              <a:rPr lang="en-US" altLang="zh-TW" sz="2400" dirty="0" smtClean="0">
                <a:solidFill>
                  <a:schemeClr val="accent3"/>
                </a:solidFill>
              </a:rPr>
              <a:t>”</a:t>
            </a:r>
            <a:r>
              <a:rPr lang="zh-TW" altLang="en-US" sz="2400" dirty="0" smtClean="0">
                <a:solidFill>
                  <a:schemeClr val="accent3"/>
                </a:solidFill>
              </a:rPr>
              <a:t>不允許共享以下程式清單中</a:t>
            </a:r>
            <a:r>
              <a:rPr lang="en-US" altLang="zh-TW" sz="2400" dirty="0" smtClean="0">
                <a:solidFill>
                  <a:schemeClr val="accent3"/>
                </a:solidFill>
              </a:rPr>
              <a:t>”</a:t>
            </a:r>
            <a:r>
              <a:rPr lang="zh-TW" altLang="en-US" sz="2400" dirty="0" smtClean="0">
                <a:solidFill>
                  <a:schemeClr val="accent3"/>
                </a:solidFill>
              </a:rPr>
              <a:t>，直接禁止使用。</a:t>
            </a:r>
            <a:endParaRPr lang="en-US" altLang="zh-TW" sz="2400" dirty="0" smtClean="0">
              <a:solidFill>
                <a:schemeClr val="accent3"/>
              </a:solidFill>
            </a:endParaRPr>
          </a:p>
          <a:p>
            <a:endParaRPr lang="en-US" altLang="zh-TW" sz="2400" dirty="0" smtClean="0">
              <a:solidFill>
                <a:schemeClr val="accent3"/>
              </a:solidFill>
            </a:endParaRPr>
          </a:p>
          <a:p>
            <a:endParaRPr lang="en-US" altLang="zh-TW" sz="2400" dirty="0" smtClean="0">
              <a:solidFill>
                <a:schemeClr val="accent3"/>
              </a:solidFill>
            </a:endParaRPr>
          </a:p>
          <a:p>
            <a:endParaRPr lang="zh-TW" altLang="zh-TW" sz="2400" dirty="0" smtClean="0"/>
          </a:p>
          <a:p>
            <a:endParaRPr lang="zh-TW" altLang="en-US" sz="2400" dirty="0">
              <a:latin typeface="Adobe 繁黑體 Std B" pitchFamily="34" charset="-120"/>
              <a:ea typeface="Adobe 繁黑體 Std B" pitchFamily="34" charset="-120"/>
              <a:cs typeface="Apple LiGothic Medium"/>
            </a:endParaRPr>
          </a:p>
        </p:txBody>
      </p:sp>
    </p:spTree>
    <p:extLst>
      <p:ext uri="{BB962C8B-B14F-4D97-AF65-F5344CB8AC3E}">
        <p14:creationId xmlns:p14="http://schemas.microsoft.com/office/powerpoint/2010/main" xmlns="" val="12487814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2800" dirty="0" smtClean="0">
                <a:effectLst>
                  <a:outerShdw blurRad="38100" dist="38100" dir="2700000" algn="tl">
                    <a:srgbClr val="000000">
                      <a:alpha val="43137"/>
                    </a:srgbClr>
                  </a:outerShdw>
                </a:effectLst>
                <a:latin typeface="Adobe 繁黑體 Std B"/>
                <a:ea typeface="Adobe 繁黑體 Std B"/>
                <a:cs typeface="Adobe 繁黑體 Std B"/>
              </a:rPr>
              <a:t>Adobe Connect</a:t>
            </a:r>
            <a:r>
              <a:rPr lang="zh-TW" altLang="en-US" sz="2800" dirty="0" smtClean="0">
                <a:effectLst>
                  <a:outerShdw blurRad="38100" dist="38100" dir="2700000" algn="tl">
                    <a:srgbClr val="000000">
                      <a:alpha val="43137"/>
                    </a:srgbClr>
                  </a:outerShdw>
                </a:effectLst>
                <a:latin typeface="Adobe 繁黑體 Std B"/>
                <a:ea typeface="Adobe 繁黑體 Std B"/>
                <a:cs typeface="Adobe 繁黑體 Std B"/>
              </a:rPr>
              <a:t> 資安面相關功能介紹</a:t>
            </a:r>
            <a:endParaRPr lang="en-US" altLang="zh-TW" sz="2800" dirty="0">
              <a:effectLst>
                <a:outerShdw blurRad="38100" dist="38100" dir="2700000" algn="tl">
                  <a:srgbClr val="000000">
                    <a:alpha val="43137"/>
                  </a:srgbClr>
                </a:outerShdw>
              </a:effectLst>
            </a:endParaRPr>
          </a:p>
        </p:txBody>
      </p:sp>
      <p:sp>
        <p:nvSpPr>
          <p:cNvPr id="13" name="內容版面配置區 2"/>
          <p:cNvSpPr>
            <a:spLocks noGrp="1"/>
          </p:cNvSpPr>
          <p:nvPr>
            <p:ph idx="1"/>
          </p:nvPr>
        </p:nvSpPr>
        <p:spPr>
          <a:xfrm>
            <a:off x="221556" y="1066800"/>
            <a:ext cx="8686800" cy="5181600"/>
          </a:xfrm>
        </p:spPr>
        <p:txBody>
          <a:bodyPr/>
          <a:lstStyle/>
          <a:p>
            <a:pPr>
              <a:buNone/>
            </a:pPr>
            <a:r>
              <a:rPr lang="zh-TW" altLang="en-US" sz="2400" b="1" dirty="0" smtClean="0"/>
              <a:t>三</a:t>
            </a:r>
            <a:r>
              <a:rPr lang="en-US" altLang="zh-TW" sz="2400" b="1" dirty="0" smtClean="0"/>
              <a:t>.</a:t>
            </a:r>
            <a:r>
              <a:rPr lang="zh-TW" altLang="zh-TW" sz="2400" b="1" dirty="0" smtClean="0"/>
              <a:t>桌面共享限制</a:t>
            </a:r>
          </a:p>
          <a:p>
            <a:r>
              <a:rPr lang="zh-TW" altLang="zh-TW" sz="2400" dirty="0" smtClean="0"/>
              <a:t>要防止</a:t>
            </a:r>
            <a:r>
              <a:rPr lang="zh-TW" altLang="en-US" sz="2400" dirty="0" smtClean="0"/>
              <a:t>使用者</a:t>
            </a:r>
            <a:r>
              <a:rPr lang="zh-TW" altLang="zh-TW" sz="2400" dirty="0" smtClean="0"/>
              <a:t>共享未授權的內容，請選擇“停用桌面共享”、“停用</a:t>
            </a:r>
            <a:r>
              <a:rPr lang="en-US" altLang="zh-TW" sz="2400" dirty="0" smtClean="0"/>
              <a:t>Windows </a:t>
            </a:r>
            <a:r>
              <a:rPr lang="zh-TW" altLang="zh-TW" sz="2400" dirty="0" smtClean="0"/>
              <a:t>共享”和“停用應用程序共享”</a:t>
            </a:r>
            <a:r>
              <a:rPr lang="zh-TW" altLang="en-US" sz="2400" dirty="0" smtClean="0"/>
              <a:t>，</a:t>
            </a:r>
            <a:r>
              <a:rPr lang="zh-TW" altLang="zh-TW" sz="2400" dirty="0" smtClean="0"/>
              <a:t>這些設</a:t>
            </a:r>
            <a:r>
              <a:rPr lang="zh-TW" altLang="en-US" sz="2400" dirty="0" smtClean="0"/>
              <a:t>定</a:t>
            </a:r>
            <a:r>
              <a:rPr lang="zh-TW" altLang="zh-TW" sz="2400" dirty="0" smtClean="0"/>
              <a:t>都屬於</a:t>
            </a:r>
            <a:r>
              <a:rPr lang="zh-TW" altLang="en-US" sz="2400" dirty="0" smtClean="0"/>
              <a:t>桌面</a:t>
            </a:r>
            <a:r>
              <a:rPr lang="zh-TW" altLang="zh-TW" sz="2400" dirty="0" smtClean="0"/>
              <a:t>共享類型。</a:t>
            </a:r>
            <a:endParaRPr lang="en-US" altLang="zh-TW" sz="2400" dirty="0" smtClean="0"/>
          </a:p>
          <a:p>
            <a:pPr>
              <a:buNone/>
            </a:pPr>
            <a:endParaRPr lang="zh-TW" altLang="en-US" sz="2400" dirty="0">
              <a:latin typeface="Adobe 繁黑體 Std B" pitchFamily="34" charset="-120"/>
              <a:ea typeface="Adobe 繁黑體 Std B" pitchFamily="34" charset="-120"/>
              <a:cs typeface="Apple LiGothic Medium"/>
            </a:endParaRPr>
          </a:p>
        </p:txBody>
      </p:sp>
      <p:pic>
        <p:nvPicPr>
          <p:cNvPr id="4" name="圖片 3" descr="螢幕共享.jpg"/>
          <p:cNvPicPr>
            <a:picLocks noChangeAspect="1"/>
          </p:cNvPicPr>
          <p:nvPr/>
        </p:nvPicPr>
        <p:blipFill>
          <a:blip r:embed="rId2"/>
          <a:srcRect r="37325" b="67778"/>
          <a:stretch>
            <a:fillRect/>
          </a:stretch>
        </p:blipFill>
        <p:spPr>
          <a:xfrm>
            <a:off x="457201" y="2784122"/>
            <a:ext cx="7467599" cy="2946400"/>
          </a:xfrm>
          <a:prstGeom prst="rect">
            <a:avLst/>
          </a:prstGeom>
        </p:spPr>
      </p:pic>
    </p:spTree>
    <p:extLst>
      <p:ext uri="{BB962C8B-B14F-4D97-AF65-F5344CB8AC3E}">
        <p14:creationId xmlns:p14="http://schemas.microsoft.com/office/powerpoint/2010/main" xmlns="" val="12487814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2800" dirty="0" smtClean="0">
                <a:effectLst>
                  <a:outerShdw blurRad="38100" dist="38100" dir="2700000" algn="tl">
                    <a:srgbClr val="000000">
                      <a:alpha val="43137"/>
                    </a:srgbClr>
                  </a:outerShdw>
                </a:effectLst>
                <a:latin typeface="Adobe 繁黑體 Std B"/>
                <a:ea typeface="Adobe 繁黑體 Std B"/>
                <a:cs typeface="Adobe 繁黑體 Std B"/>
              </a:rPr>
              <a:t>Adobe Connect</a:t>
            </a:r>
            <a:r>
              <a:rPr lang="zh-TW" altLang="en-US" sz="2800" dirty="0" smtClean="0">
                <a:effectLst>
                  <a:outerShdw blurRad="38100" dist="38100" dir="2700000" algn="tl">
                    <a:srgbClr val="000000">
                      <a:alpha val="43137"/>
                    </a:srgbClr>
                  </a:outerShdw>
                </a:effectLst>
                <a:latin typeface="Adobe 繁黑體 Std B"/>
                <a:ea typeface="Adobe 繁黑體 Std B"/>
                <a:cs typeface="Adobe 繁黑體 Std B"/>
              </a:rPr>
              <a:t> 資安面相關功能介紹</a:t>
            </a:r>
            <a:endParaRPr lang="en-US" altLang="zh-TW" sz="2800" dirty="0">
              <a:effectLst>
                <a:outerShdw blurRad="38100" dist="38100" dir="2700000" algn="tl">
                  <a:srgbClr val="000000">
                    <a:alpha val="43137"/>
                  </a:srgbClr>
                </a:outerShdw>
              </a:effectLst>
            </a:endParaRPr>
          </a:p>
        </p:txBody>
      </p:sp>
      <p:sp>
        <p:nvSpPr>
          <p:cNvPr id="13" name="內容版面配置區 2"/>
          <p:cNvSpPr>
            <a:spLocks noGrp="1"/>
          </p:cNvSpPr>
          <p:nvPr>
            <p:ph idx="1"/>
          </p:nvPr>
        </p:nvSpPr>
        <p:spPr>
          <a:xfrm>
            <a:off x="221556" y="1066800"/>
            <a:ext cx="8686800" cy="5181600"/>
          </a:xfrm>
        </p:spPr>
        <p:txBody>
          <a:bodyPr/>
          <a:lstStyle/>
          <a:p>
            <a:pPr>
              <a:buNone/>
            </a:pPr>
            <a:r>
              <a:rPr lang="zh-TW" altLang="en-US" sz="2400" b="1" dirty="0" smtClean="0"/>
              <a:t>三</a:t>
            </a:r>
            <a:r>
              <a:rPr lang="en-US" altLang="zh-TW" sz="2400" b="1" dirty="0" smtClean="0"/>
              <a:t>.</a:t>
            </a:r>
            <a:r>
              <a:rPr lang="zh-TW" altLang="zh-TW" sz="2400" b="1" dirty="0" smtClean="0"/>
              <a:t>桌面共享限制</a:t>
            </a:r>
            <a:endParaRPr lang="en-US" altLang="zh-TW" sz="2400" dirty="0" smtClean="0"/>
          </a:p>
          <a:p>
            <a:r>
              <a:rPr lang="zh-TW" altLang="zh-TW" sz="2400" dirty="0" smtClean="0"/>
              <a:t>要防止</a:t>
            </a:r>
            <a:r>
              <a:rPr lang="zh-TW" altLang="en-US" sz="2400" dirty="0" smtClean="0"/>
              <a:t>使用者</a:t>
            </a:r>
            <a:r>
              <a:rPr lang="zh-TW" altLang="zh-TW" sz="2400" dirty="0" smtClean="0"/>
              <a:t>共享未授權的應用程</a:t>
            </a:r>
            <a:r>
              <a:rPr lang="zh-TW" altLang="en-US" sz="2400" dirty="0" smtClean="0"/>
              <a:t>式</a:t>
            </a:r>
            <a:r>
              <a:rPr lang="zh-TW" altLang="zh-TW" sz="2400" dirty="0" smtClean="0"/>
              <a:t>，請選擇“</a:t>
            </a:r>
            <a:r>
              <a:rPr lang="zh-TW" altLang="en-US" sz="2400" dirty="0" smtClean="0"/>
              <a:t>僅允許共享以下程式</a:t>
            </a:r>
            <a:r>
              <a:rPr lang="zh-TW" altLang="zh-TW" sz="2400" dirty="0" smtClean="0"/>
              <a:t>”</a:t>
            </a:r>
            <a:r>
              <a:rPr lang="zh-TW" altLang="en-US" sz="2400" dirty="0" smtClean="0"/>
              <a:t>或</a:t>
            </a:r>
            <a:r>
              <a:rPr lang="zh-TW" altLang="zh-TW" sz="2400" dirty="0" smtClean="0"/>
              <a:t>“</a:t>
            </a:r>
            <a:r>
              <a:rPr lang="zh-TW" altLang="en-US" sz="2400" dirty="0" smtClean="0"/>
              <a:t>不允許共享以下程式</a:t>
            </a:r>
            <a:r>
              <a:rPr lang="zh-TW" altLang="zh-TW" sz="2400" dirty="0" smtClean="0"/>
              <a:t>” </a:t>
            </a:r>
            <a:r>
              <a:rPr lang="zh-TW" altLang="en-US" sz="2400" dirty="0" smtClean="0"/>
              <a:t>，並</a:t>
            </a:r>
            <a:r>
              <a:rPr lang="zh-TW" altLang="zh-TW" sz="2400" dirty="0" smtClean="0"/>
              <a:t>分別輸入</a:t>
            </a:r>
            <a:r>
              <a:rPr lang="en-US" altLang="zh-TW" sz="2400" dirty="0" smtClean="0"/>
              <a:t>Windows </a:t>
            </a:r>
            <a:r>
              <a:rPr lang="zh-TW" altLang="zh-TW" sz="2400" dirty="0" smtClean="0"/>
              <a:t>和</a:t>
            </a:r>
            <a:r>
              <a:rPr lang="en-US" altLang="zh-TW" sz="2400" dirty="0" smtClean="0"/>
              <a:t>Mac </a:t>
            </a:r>
            <a:r>
              <a:rPr lang="zh-TW" altLang="en-US" sz="2400" dirty="0" smtClean="0"/>
              <a:t>可允許或不允許的應用程式清單</a:t>
            </a:r>
            <a:r>
              <a:rPr lang="zh-TW" altLang="zh-TW" sz="2400" dirty="0" smtClean="0"/>
              <a:t>。</a:t>
            </a:r>
            <a:r>
              <a:rPr lang="en-US" altLang="zh-TW" sz="2400" dirty="0" smtClean="0"/>
              <a:t> </a:t>
            </a:r>
            <a:endParaRPr lang="zh-TW" altLang="zh-TW" sz="2400" dirty="0" smtClean="0"/>
          </a:p>
          <a:p>
            <a:endParaRPr lang="zh-TW" altLang="en-US" sz="2400" dirty="0">
              <a:latin typeface="Adobe 繁黑體 Std B" pitchFamily="34" charset="-120"/>
              <a:ea typeface="Adobe 繁黑體 Std B" pitchFamily="34" charset="-120"/>
              <a:cs typeface="Apple LiGothic Medium"/>
            </a:endParaRPr>
          </a:p>
        </p:txBody>
      </p:sp>
      <p:pic>
        <p:nvPicPr>
          <p:cNvPr id="4" name="圖片 3" descr="螢幕共享.jpg"/>
          <p:cNvPicPr>
            <a:picLocks noChangeAspect="1"/>
          </p:cNvPicPr>
          <p:nvPr/>
        </p:nvPicPr>
        <p:blipFill>
          <a:blip r:embed="rId2"/>
          <a:srcRect t="43135" r="8217"/>
          <a:stretch>
            <a:fillRect/>
          </a:stretch>
        </p:blipFill>
        <p:spPr>
          <a:xfrm>
            <a:off x="0" y="2784390"/>
            <a:ext cx="7605862" cy="3616410"/>
          </a:xfrm>
          <a:prstGeom prst="rect">
            <a:avLst/>
          </a:prstGeom>
        </p:spPr>
      </p:pic>
    </p:spTree>
    <p:extLst>
      <p:ext uri="{BB962C8B-B14F-4D97-AF65-F5344CB8AC3E}">
        <p14:creationId xmlns:p14="http://schemas.microsoft.com/office/powerpoint/2010/main" xmlns="" val="124878147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6.0&quot;&gt;&lt;object type=&quot;1&quot; unique_id=&quot;10001&quot;&gt;&lt;object type=&quot;8&quot; unique_id=&quot;437617&quot;&gt;&lt;/object&gt;&lt;object type=&quot;2&quot; unique_id=&quot;437618&quot;&gt;&lt;object type=&quot;3&quot; unique_id=&quot;437621&quot;&gt;&lt;property id=&quot;20148&quot; value=&quot;5&quot;/&gt;&lt;property id=&quot;20300&quot; value=&quot;Slide 1 - &amp;quot;DekaBank Deutsche Girozentrale Luxembourg&amp;quot;&quot;/&gt;&lt;property id=&quot;20307&quot; value=&quot;258&quot;/&gt;&lt;/object&gt;&lt;object type=&quot;3&quot; unique_id=&quot;437694&quot;&gt;&lt;property id=&quot;20148&quot; value=&quot;5&quot;/&gt;&lt;property id=&quot;20300&quot; value=&quot;Slide 2 - &amp;quot;Synergy Capital Management&amp;quot;&quot;/&gt;&lt;property id=&quot;20307&quot; value=&quot;259&quot;/&gt;&lt;/object&gt;&lt;object type=&quot;3&quot; unique_id=&quot;437695&quot;&gt;&lt;property id=&quot;20148&quot; value=&quot;5&quot;/&gt;&lt;property id=&quot;20300&quot; value=&quot;Slide 3 - &amp;quot;impuls systems GmbH&amp;quot;&quot;/&gt;&lt;property id=&quot;20307&quot; value=&quot;261&quot;/&gt;&lt;/object&gt;&lt;object type=&quot;3&quot; unique_id=&quot;437696&quot;&gt;&lt;property id=&quot;20148&quot; value=&quot;5&quot;/&gt;&lt;property id=&quot;20300&quot; value=&quot;Slide 4 - &amp;quot;Standard Chartered Bank&amp;quot;&quot;/&gt;&lt;property id=&quot;20307&quot; value=&quot;262&quot;/&gt;&lt;/object&gt;&lt;object type=&quot;3&quot; unique_id=&quot;437697&quot;&gt;&lt;property id=&quot;20148&quot; value=&quot;5&quot;/&gt;&lt;property id=&quot;20300&quot; value=&quot;Slide 5 - &amp;quot;Robeco&amp;quot;&quot;/&gt;&lt;property id=&quot;20307&quot; value=&quot;263&quot;/&gt;&lt;/object&gt;&lt;object type=&quot;3&quot; unique_id=&quot;437698&quot;&gt;&lt;property id=&quot;20148&quot; value=&quot;5&quot;/&gt;&lt;property id=&quot;20300&quot; value=&quot;Slide 6 - &amp;quot;KBC Securities&amp;quot;&quot;/&gt;&lt;property id=&quot;20307&quot; value=&quot;265&quot;/&gt;&lt;/object&gt;&lt;object type=&quot;3&quot; unique_id=&quot;437699&quot;&gt;&lt;property id=&quot;20148&quot; value=&quot;5&quot;/&gt;&lt;property id=&quot;20300&quot; value=&quot;Slide 7 - &amp;quot;IW Bank&amp;quot;&quot;/&gt;&lt;property id=&quot;20307&quot; value=&quot;264&quot;/&gt;&lt;/object&gt;&lt;object type=&quot;3&quot; unique_id=&quot;437700&quot;&gt;&lt;property id=&quot;20148&quot; value=&quot;5&quot;/&gt;&lt;property id=&quot;20300&quot; value=&quot;Slide 8 - &amp;quot;Natexis Banques Populaires &amp;quot;&quot;/&gt;&lt;property id=&quot;20307&quot; value=&quot;266&quot;/&gt;&lt;/object&gt;&lt;object type=&quot;3&quot; unique_id=&quot;437701&quot;&gt;&lt;property id=&quot;20148&quot; value=&quot;5&quot;/&gt;&lt;property id=&quot;20300&quot; value=&quot;Slide 9 - &amp;quot;Investment Café&amp;quot;&quot;/&gt;&lt;property id=&quot;20307&quot; value=&quot;267&quot;/&gt;&lt;/object&gt;&lt;/object&gt;&lt;/object&gt;&lt;/database&gt;"/>
</p:tagLst>
</file>

<file path=ppt/theme/theme1.xml><?xml version="1.0" encoding="utf-8"?>
<a:theme xmlns:a="http://schemas.openxmlformats.org/drawingml/2006/main" name="Default Theme">
  <a:themeElements>
    <a:clrScheme name="Adobe 2009">
      <a:dk1>
        <a:srgbClr val="000000"/>
      </a:dk1>
      <a:lt1>
        <a:sysClr val="window" lastClr="FFFFFF"/>
      </a:lt1>
      <a:dk2>
        <a:srgbClr val="6B737B"/>
      </a:dk2>
      <a:lt2>
        <a:srgbClr val="DADDE0"/>
      </a:lt2>
      <a:accent1>
        <a:srgbClr val="C1D82F"/>
      </a:accent1>
      <a:accent2>
        <a:srgbClr val="00A4E4"/>
      </a:accent2>
      <a:accent3>
        <a:srgbClr val="8348B5"/>
      </a:accent3>
      <a:accent4>
        <a:srgbClr val="FBB034"/>
      </a:accent4>
      <a:accent5>
        <a:srgbClr val="FFDD00"/>
      </a:accent5>
      <a:accent6>
        <a:srgbClr val="FF0000"/>
      </a:accent6>
      <a:hlink>
        <a:srgbClr val="000000"/>
      </a:hlink>
      <a:folHlink>
        <a:srgbClr val="3F3F3F"/>
      </a:folHlink>
    </a:clrScheme>
    <a:fontScheme name="Adobe Clean 2009">
      <a:majorFont>
        <a:latin typeface="Adobe Clean"/>
        <a:ea typeface=""/>
        <a:cs typeface=""/>
      </a:majorFont>
      <a:minorFont>
        <a:latin typeface="Adobe Clean"/>
        <a:ea typeface=""/>
        <a:cs typeface=""/>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9035</TotalTime>
  <Words>1023</Words>
  <Application>Microsoft Office PowerPoint</Application>
  <PresentationFormat>如螢幕大小 (4:3)</PresentationFormat>
  <Paragraphs>65</Paragraphs>
  <Slides>13</Slides>
  <Notes>2</Notes>
  <HiddenSlides>0</HiddenSlides>
  <MMClips>0</MMClips>
  <ScaleCrop>false</ScaleCrop>
  <HeadingPairs>
    <vt:vector size="4" baseType="variant">
      <vt:variant>
        <vt:lpstr>佈景主題</vt:lpstr>
      </vt:variant>
      <vt:variant>
        <vt:i4>1</vt:i4>
      </vt:variant>
      <vt:variant>
        <vt:lpstr>投影片標題</vt:lpstr>
      </vt:variant>
      <vt:variant>
        <vt:i4>13</vt:i4>
      </vt:variant>
    </vt:vector>
  </HeadingPairs>
  <TitlesOfParts>
    <vt:vector size="14" baseType="lpstr">
      <vt:lpstr>Default Theme</vt:lpstr>
      <vt:lpstr>投影片 1</vt:lpstr>
      <vt:lpstr>Adobe Connect 資安面相關功能介紹</vt:lpstr>
      <vt:lpstr>Adobe Connect 資安面相關功能介紹</vt:lpstr>
      <vt:lpstr>Adobe Connect 資安面相關功能介紹</vt:lpstr>
      <vt:lpstr>Adobe Connect 資安面相關功能介紹</vt:lpstr>
      <vt:lpstr>Adobe Connect 資安面相關功能介紹</vt:lpstr>
      <vt:lpstr>Adobe Connect 資安面相關功能介紹</vt:lpstr>
      <vt:lpstr>Adobe Connect 資安面相關功能介紹</vt:lpstr>
      <vt:lpstr>Adobe Connect 資安面相關功能介紹</vt:lpstr>
      <vt:lpstr>Adobe Connect 資安面相關功能介紹</vt:lpstr>
      <vt:lpstr>Adobe Connect 資安面相關功能介紹</vt:lpstr>
      <vt:lpstr>Adobe Connect 資安面相關功能介紹</vt:lpstr>
      <vt:lpstr>Adobe Connect 資安面相關功能介紹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Study Template</dc:title>
  <dc:creator>sbenson</dc:creator>
  <cp:lastModifiedBy>Ian</cp:lastModifiedBy>
  <cp:revision>1069</cp:revision>
  <cp:lastPrinted>2011-12-30T09:50:32Z</cp:lastPrinted>
  <dcterms:created xsi:type="dcterms:W3CDTF">2010-06-07T09:04:58Z</dcterms:created>
  <dcterms:modified xsi:type="dcterms:W3CDTF">2012-04-23T01:30:53Z</dcterms:modified>
</cp:coreProperties>
</file>